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5" r:id="rId1"/>
    <p:sldMasterId id="2147484067" r:id="rId2"/>
  </p:sldMasterIdLst>
  <p:notesMasterIdLst>
    <p:notesMasterId r:id="rId11"/>
  </p:notesMasterIdLst>
  <p:handoutMasterIdLst>
    <p:handoutMasterId r:id="rId12"/>
  </p:handoutMasterIdLst>
  <p:sldIdLst>
    <p:sldId id="270" r:id="rId3"/>
    <p:sldId id="271" r:id="rId4"/>
    <p:sldId id="272" r:id="rId5"/>
    <p:sldId id="273" r:id="rId6"/>
    <p:sldId id="274" r:id="rId7"/>
    <p:sldId id="275" r:id="rId8"/>
    <p:sldId id="324" r:id="rId9"/>
    <p:sldId id="32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FDF"/>
    <a:srgbClr val="186B90"/>
    <a:srgbClr val="1F6B8D"/>
    <a:srgbClr val="0094C8"/>
    <a:srgbClr val="FFFFFF"/>
    <a:srgbClr val="FF5050"/>
    <a:srgbClr val="FF0000"/>
    <a:srgbClr val="3EB8C9"/>
    <a:srgbClr val="97BE58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 autoAdjust="0"/>
    <p:restoredTop sz="96070" autoAdjust="0"/>
  </p:normalViewPr>
  <p:slideViewPr>
    <p:cSldViewPr>
      <p:cViewPr varScale="1">
        <p:scale>
          <a:sx n="96" d="100"/>
          <a:sy n="96" d="100"/>
        </p:scale>
        <p:origin x="828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31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202551-4A81-489C-AC16-2A299708F8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1A451-974E-4B4A-B753-9F2F62AFD1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A0F7E-5034-4679-8216-8D613902D0F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C1760-6771-4D89-B83D-FF3044E4B9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FB5B3-1814-488F-9F93-978E2B72F7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B2FEF-3430-432B-BA2D-FF63BC082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134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ACF7D-547E-4846-BC46-67FD8F5CAB5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E667A-608C-45B1-B50A-05D611D3E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53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E667A-608C-45B1-B50A-05D611D3E64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697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https://unsplash.com/photos/7okkFhxrxNw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AE796-97CE-4335-9D88-5F0EBDF334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75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E667A-608C-45B1-B50A-05D611D3E64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5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E667A-608C-45B1-B50A-05D611D3E64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833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483EC-27F4-4830-9869-009980C184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2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075CA-1374-879D-BCBB-4943E9A0D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26020-F420-08D2-C45A-1A40FF31D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BBC66-11BA-2C85-E188-9F9C603E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73770-581C-F351-6F86-0F1B81C3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F6B26-699D-24B9-238E-1F4441AAE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2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8B374-6CEC-B2A6-CDC8-1A17B47E7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4D94B-FFFA-4B9D-978F-AB86C9B7B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388C7-C4D6-F78D-5AB7-CB55D1F6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F4AFB-FD66-FE09-E598-6C6CE1C8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F96B7-4DE1-FCDE-CB3D-B0462C6F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5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281C70-8721-2E6E-3D05-2BC3B87AC8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BEBBC-A694-A55D-F081-5FBE39E1A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B4FAF-27F3-30F0-14B2-39DAE4F33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6DBBC-8F5B-3A1F-86DF-6151EF8F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7F254-A776-F57A-DA72-0E262266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08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54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699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03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80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6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061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4A98-1D6D-CDD3-BE2E-FC7347FD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378C9-33C9-16F0-EEBF-1F97AF734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5F9B1-8013-874C-DCB1-27ACDB05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D763D-217E-4A6E-B382-9184BB8D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81C25-E137-9C06-187F-A477D382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49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389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44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78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E59DF50-F724-A8EF-5024-D63A704D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057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2097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415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597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10A9-6C92-98B1-90F5-6EE6E537B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39319-F524-3769-9D5E-D410C1CFA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EEF20-DAAE-D457-A80D-A783BC01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481B8-EE87-0538-872A-4A863A265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7B089-908C-66CC-AA52-6D116F42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8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36C67-81DD-5BB8-4775-2A809808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33CC4-4037-ADA1-58FA-59BDE480C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D4EE62-88B5-3B08-CD3C-2EA6FB8B9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0BC38-C397-221D-3AE8-FC82DC1C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26C1C-5B54-7699-3573-5E4315C7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79304-036B-2F65-D0B6-B893E9BF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7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B7F17-D7CF-2DFB-15B9-562A9E2D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88CEF-2DB2-BE51-25F7-B31E572C6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205CCF-FF5C-63E7-95D3-03F6375A6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9B10AB-0A6B-11CD-4BA2-4ECF1AA36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4591A-4109-D423-69AC-7448591B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29ED70-D73B-30F6-7AAB-33956DC7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2C7C2C-9D1E-C940-F27A-5DAC1CEA1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5860C-8DAF-AFCC-FA32-86F8A53C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8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425A-FEF2-428A-FFA1-214EB1E4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66680-A0BE-748B-7B1E-06AF843A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A468C-E367-6F7A-4871-80B9C2CB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19C3-ADF2-324C-FE00-D67D5073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912EA-BAA9-142E-57A4-5BAA5CE5E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9A642-D794-45D6-8B7D-79826B52F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90299-ED44-556A-4925-238AEECD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9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A505B-9AEA-8667-4AED-7A44968A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53CE4-BA36-CA16-C0A5-BB7CF2946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94920-1C93-AE7E-2C17-40CCD972A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823A3-E784-FC41-EE06-461A5CE8C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BEF94-20F7-CC41-8B26-B5227CD28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3FB23-1F26-7C2E-7B38-2B17C8E5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0E858-4A25-6C8D-2646-0227A4D1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5C340-61DB-7848-CB19-156450667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3A20F-A873-04B4-2E40-38AF120C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0AEF5-23FE-072D-BF7B-5096D1C8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14330-B861-07CB-8F2E-C2A3D0D3A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EB7AE-DF6B-88B7-85B4-5B593A5B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7E2299-82E1-0315-2E24-4E2BB18E4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6EB4-F292-B0F5-1619-C6FD97A3D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A922B-AE51-E97D-8354-410BA7F9D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7BF757-64E0-4E46-9315-790F8A6EFEC7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E84CD-7713-9CAF-A057-09D39B040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960F-D036-1AF8-BB08-5892D047D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F7C376-D844-4426-B089-B5D086B64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8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01177-FC0E-4391-920C-1EA553AB7EDB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2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udd.presentermedia.com/presentation-mak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594CB2-FF6C-7729-6C1B-2D7CB95B1CB2}"/>
              </a:ext>
            </a:extLst>
          </p:cNvPr>
          <p:cNvSpPr/>
          <p:nvPr/>
        </p:nvSpPr>
        <p:spPr>
          <a:xfrm>
            <a:off x="0" y="0"/>
            <a:ext cx="12206104" cy="68873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FC5A6165-C771-4EF2-8FAB-B62276B865DA}"/>
              </a:ext>
            </a:extLst>
          </p:cNvPr>
          <p:cNvSpPr/>
          <p:nvPr/>
        </p:nvSpPr>
        <p:spPr>
          <a:xfrm>
            <a:off x="6849828" y="2078487"/>
            <a:ext cx="4881224" cy="2684095"/>
          </a:xfrm>
          <a:prstGeom prst="parallelogram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31" name="Parallelogram 30"/>
          <p:cNvSpPr/>
          <p:nvPr/>
        </p:nvSpPr>
        <p:spPr>
          <a:xfrm>
            <a:off x="6708495" y="2927615"/>
            <a:ext cx="2150586" cy="3944453"/>
          </a:xfrm>
          <a:custGeom>
            <a:avLst/>
            <a:gdLst>
              <a:gd name="connsiteX0" fmla="*/ 0 w 2080248"/>
              <a:gd name="connsiteY0" fmla="*/ 3930385 h 3930385"/>
              <a:gd name="connsiteX1" fmla="*/ 919782 w 2080248"/>
              <a:gd name="connsiteY1" fmla="*/ 0 h 3930385"/>
              <a:gd name="connsiteX2" fmla="*/ 2080248 w 2080248"/>
              <a:gd name="connsiteY2" fmla="*/ 0 h 3930385"/>
              <a:gd name="connsiteX3" fmla="*/ 1160466 w 2080248"/>
              <a:gd name="connsiteY3" fmla="*/ 3930385 h 3930385"/>
              <a:gd name="connsiteX4" fmla="*/ 0 w 2080248"/>
              <a:gd name="connsiteY4" fmla="*/ 3930385 h 3930385"/>
              <a:gd name="connsiteX0" fmla="*/ 0 w 2150586"/>
              <a:gd name="connsiteY0" fmla="*/ 3944453 h 3944453"/>
              <a:gd name="connsiteX1" fmla="*/ 990120 w 2150586"/>
              <a:gd name="connsiteY1" fmla="*/ 0 h 3944453"/>
              <a:gd name="connsiteX2" fmla="*/ 2150586 w 2150586"/>
              <a:gd name="connsiteY2" fmla="*/ 0 h 3944453"/>
              <a:gd name="connsiteX3" fmla="*/ 1230804 w 2150586"/>
              <a:gd name="connsiteY3" fmla="*/ 3930385 h 3944453"/>
              <a:gd name="connsiteX4" fmla="*/ 0 w 2150586"/>
              <a:gd name="connsiteY4" fmla="*/ 3944453 h 3944453"/>
              <a:gd name="connsiteX0" fmla="*/ 0 w 2150586"/>
              <a:gd name="connsiteY0" fmla="*/ 3944453 h 3944453"/>
              <a:gd name="connsiteX1" fmla="*/ 990120 w 2150586"/>
              <a:gd name="connsiteY1" fmla="*/ 0 h 3944453"/>
              <a:gd name="connsiteX2" fmla="*/ 2150586 w 2150586"/>
              <a:gd name="connsiteY2" fmla="*/ 0 h 3944453"/>
              <a:gd name="connsiteX3" fmla="*/ 1160465 w 2150586"/>
              <a:gd name="connsiteY3" fmla="*/ 3930385 h 3944453"/>
              <a:gd name="connsiteX4" fmla="*/ 0 w 2150586"/>
              <a:gd name="connsiteY4" fmla="*/ 3944453 h 394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586" h="3944453">
                <a:moveTo>
                  <a:pt x="0" y="3944453"/>
                </a:moveTo>
                <a:lnTo>
                  <a:pt x="990120" y="0"/>
                </a:lnTo>
                <a:lnTo>
                  <a:pt x="2150586" y="0"/>
                </a:lnTo>
                <a:lnTo>
                  <a:pt x="1160465" y="3930385"/>
                </a:lnTo>
                <a:lnTo>
                  <a:pt x="0" y="39444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>
            <a:off x="9877911" y="1619374"/>
            <a:ext cx="2249350" cy="3939812"/>
          </a:xfrm>
          <a:custGeom>
            <a:avLst/>
            <a:gdLst>
              <a:gd name="connsiteX0" fmla="*/ 0 w 2080248"/>
              <a:gd name="connsiteY0" fmla="*/ 3930385 h 3930385"/>
              <a:gd name="connsiteX1" fmla="*/ 919782 w 2080248"/>
              <a:gd name="connsiteY1" fmla="*/ 0 h 3930385"/>
              <a:gd name="connsiteX2" fmla="*/ 2080248 w 2080248"/>
              <a:gd name="connsiteY2" fmla="*/ 0 h 3930385"/>
              <a:gd name="connsiteX3" fmla="*/ 1160466 w 2080248"/>
              <a:gd name="connsiteY3" fmla="*/ 3930385 h 3930385"/>
              <a:gd name="connsiteX4" fmla="*/ 0 w 2080248"/>
              <a:gd name="connsiteY4" fmla="*/ 3930385 h 3930385"/>
              <a:gd name="connsiteX0" fmla="*/ 0 w 2080248"/>
              <a:gd name="connsiteY0" fmla="*/ 3930385 h 3944453"/>
              <a:gd name="connsiteX1" fmla="*/ 919782 w 2080248"/>
              <a:gd name="connsiteY1" fmla="*/ 0 h 3944453"/>
              <a:gd name="connsiteX2" fmla="*/ 2080248 w 2080248"/>
              <a:gd name="connsiteY2" fmla="*/ 0 h 3944453"/>
              <a:gd name="connsiteX3" fmla="*/ 1019789 w 2080248"/>
              <a:gd name="connsiteY3" fmla="*/ 3944453 h 3944453"/>
              <a:gd name="connsiteX4" fmla="*/ 0 w 2080248"/>
              <a:gd name="connsiteY4" fmla="*/ 3930385 h 3944453"/>
              <a:gd name="connsiteX0" fmla="*/ 0 w 2080248"/>
              <a:gd name="connsiteY0" fmla="*/ 3930385 h 3930386"/>
              <a:gd name="connsiteX1" fmla="*/ 919782 w 2080248"/>
              <a:gd name="connsiteY1" fmla="*/ 0 h 3930386"/>
              <a:gd name="connsiteX2" fmla="*/ 2080248 w 2080248"/>
              <a:gd name="connsiteY2" fmla="*/ 0 h 3930386"/>
              <a:gd name="connsiteX3" fmla="*/ 1005721 w 2080248"/>
              <a:gd name="connsiteY3" fmla="*/ 3930386 h 3930386"/>
              <a:gd name="connsiteX4" fmla="*/ 0 w 2080248"/>
              <a:gd name="connsiteY4" fmla="*/ 3930385 h 3930386"/>
              <a:gd name="connsiteX0" fmla="*/ 0 w 2192790"/>
              <a:gd name="connsiteY0" fmla="*/ 3916317 h 3930386"/>
              <a:gd name="connsiteX1" fmla="*/ 1032324 w 2192790"/>
              <a:gd name="connsiteY1" fmla="*/ 0 h 3930386"/>
              <a:gd name="connsiteX2" fmla="*/ 2192790 w 2192790"/>
              <a:gd name="connsiteY2" fmla="*/ 0 h 3930386"/>
              <a:gd name="connsiteX3" fmla="*/ 1118263 w 2192790"/>
              <a:gd name="connsiteY3" fmla="*/ 3930386 h 3930386"/>
              <a:gd name="connsiteX4" fmla="*/ 0 w 2192790"/>
              <a:gd name="connsiteY4" fmla="*/ 3916317 h 3930386"/>
              <a:gd name="connsiteX0" fmla="*/ 0 w 2268204"/>
              <a:gd name="connsiteY0" fmla="*/ 3944597 h 3944597"/>
              <a:gd name="connsiteX1" fmla="*/ 1107738 w 2268204"/>
              <a:gd name="connsiteY1" fmla="*/ 0 h 3944597"/>
              <a:gd name="connsiteX2" fmla="*/ 2268204 w 2268204"/>
              <a:gd name="connsiteY2" fmla="*/ 0 h 3944597"/>
              <a:gd name="connsiteX3" fmla="*/ 1193677 w 2268204"/>
              <a:gd name="connsiteY3" fmla="*/ 3930386 h 3944597"/>
              <a:gd name="connsiteX4" fmla="*/ 0 w 2268204"/>
              <a:gd name="connsiteY4" fmla="*/ 3944597 h 3944597"/>
              <a:gd name="connsiteX0" fmla="*/ 0 w 2258777"/>
              <a:gd name="connsiteY0" fmla="*/ 3925744 h 3930386"/>
              <a:gd name="connsiteX1" fmla="*/ 1098311 w 2258777"/>
              <a:gd name="connsiteY1" fmla="*/ 0 h 3930386"/>
              <a:gd name="connsiteX2" fmla="*/ 2258777 w 2258777"/>
              <a:gd name="connsiteY2" fmla="*/ 0 h 3930386"/>
              <a:gd name="connsiteX3" fmla="*/ 1184250 w 2258777"/>
              <a:gd name="connsiteY3" fmla="*/ 3930386 h 3930386"/>
              <a:gd name="connsiteX4" fmla="*/ 0 w 2258777"/>
              <a:gd name="connsiteY4" fmla="*/ 3925744 h 3930386"/>
              <a:gd name="connsiteX0" fmla="*/ 0 w 2249350"/>
              <a:gd name="connsiteY0" fmla="*/ 3925744 h 3930386"/>
              <a:gd name="connsiteX1" fmla="*/ 1098311 w 2249350"/>
              <a:gd name="connsiteY1" fmla="*/ 0 h 3930386"/>
              <a:gd name="connsiteX2" fmla="*/ 2249350 w 2249350"/>
              <a:gd name="connsiteY2" fmla="*/ 0 h 3930386"/>
              <a:gd name="connsiteX3" fmla="*/ 1184250 w 2249350"/>
              <a:gd name="connsiteY3" fmla="*/ 3930386 h 3930386"/>
              <a:gd name="connsiteX4" fmla="*/ 0 w 2249350"/>
              <a:gd name="connsiteY4" fmla="*/ 3925744 h 3930386"/>
              <a:gd name="connsiteX0" fmla="*/ 0 w 2249350"/>
              <a:gd name="connsiteY0" fmla="*/ 3935170 h 3939812"/>
              <a:gd name="connsiteX1" fmla="*/ 1098311 w 2249350"/>
              <a:gd name="connsiteY1" fmla="*/ 9426 h 3939812"/>
              <a:gd name="connsiteX2" fmla="*/ 2249350 w 2249350"/>
              <a:gd name="connsiteY2" fmla="*/ 0 h 3939812"/>
              <a:gd name="connsiteX3" fmla="*/ 1184250 w 2249350"/>
              <a:gd name="connsiteY3" fmla="*/ 3939812 h 3939812"/>
              <a:gd name="connsiteX4" fmla="*/ 0 w 2249350"/>
              <a:gd name="connsiteY4" fmla="*/ 3935170 h 393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9350" h="3939812">
                <a:moveTo>
                  <a:pt x="0" y="3935170"/>
                </a:moveTo>
                <a:lnTo>
                  <a:pt x="1098311" y="9426"/>
                </a:lnTo>
                <a:lnTo>
                  <a:pt x="2249350" y="0"/>
                </a:lnTo>
                <a:lnTo>
                  <a:pt x="1184250" y="3939812"/>
                </a:lnTo>
                <a:lnTo>
                  <a:pt x="0" y="39351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cxnSp>
        <p:nvCxnSpPr>
          <p:cNvPr id="15" name="Connector: Elbow 15">
            <a:extLst>
              <a:ext uri="{FF2B5EF4-FFF2-40B4-BE49-F238E27FC236}">
                <a16:creationId xmlns:a16="http://schemas.microsoft.com/office/drawing/2014/main" id="{24276BDD-66AC-4964-92E2-8AF3972D0BCA}"/>
              </a:ext>
            </a:extLst>
          </p:cNvPr>
          <p:cNvCxnSpPr>
            <a:cxnSpLocks/>
          </p:cNvCxnSpPr>
          <p:nvPr/>
        </p:nvCxnSpPr>
        <p:spPr>
          <a:xfrm>
            <a:off x="8399715" y="682537"/>
            <a:ext cx="3301507" cy="943915"/>
          </a:xfrm>
          <a:prstGeom prst="bentConnector3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Parallelogram 21">
            <a:extLst>
              <a:ext uri="{FF2B5EF4-FFF2-40B4-BE49-F238E27FC236}">
                <a16:creationId xmlns:a16="http://schemas.microsoft.com/office/drawing/2014/main" id="{15DE4CE1-33EE-4E6D-9BA2-C03CB97F71AA}"/>
              </a:ext>
            </a:extLst>
          </p:cNvPr>
          <p:cNvSpPr/>
          <p:nvPr/>
        </p:nvSpPr>
        <p:spPr>
          <a:xfrm>
            <a:off x="0" y="2733603"/>
            <a:ext cx="11496600" cy="1507472"/>
          </a:xfrm>
          <a:custGeom>
            <a:avLst/>
            <a:gdLst>
              <a:gd name="connsiteX0" fmla="*/ 0 w 5421271"/>
              <a:gd name="connsiteY0" fmla="*/ 1260325 h 1260325"/>
              <a:gd name="connsiteX1" fmla="*/ 315081 w 5421271"/>
              <a:gd name="connsiteY1" fmla="*/ 0 h 1260325"/>
              <a:gd name="connsiteX2" fmla="*/ 5421271 w 5421271"/>
              <a:gd name="connsiteY2" fmla="*/ 0 h 1260325"/>
              <a:gd name="connsiteX3" fmla="*/ 5106190 w 5421271"/>
              <a:gd name="connsiteY3" fmla="*/ 1260325 h 1260325"/>
              <a:gd name="connsiteX4" fmla="*/ 0 w 5421271"/>
              <a:gd name="connsiteY4" fmla="*/ 1260325 h 1260325"/>
              <a:gd name="connsiteX0" fmla="*/ 11491 w 5432762"/>
              <a:gd name="connsiteY0" fmla="*/ 1260325 h 1260325"/>
              <a:gd name="connsiteX1" fmla="*/ 0 w 5432762"/>
              <a:gd name="connsiteY1" fmla="*/ 18661 h 1260325"/>
              <a:gd name="connsiteX2" fmla="*/ 5432762 w 5432762"/>
              <a:gd name="connsiteY2" fmla="*/ 0 h 1260325"/>
              <a:gd name="connsiteX3" fmla="*/ 5117681 w 5432762"/>
              <a:gd name="connsiteY3" fmla="*/ 1260325 h 1260325"/>
              <a:gd name="connsiteX4" fmla="*/ 11491 w 5432762"/>
              <a:gd name="connsiteY4" fmla="*/ 1260325 h 1260325"/>
              <a:gd name="connsiteX0" fmla="*/ 11491 w 5432762"/>
              <a:gd name="connsiteY0" fmla="*/ 1260325 h 1260325"/>
              <a:gd name="connsiteX1" fmla="*/ 0 w 5432762"/>
              <a:gd name="connsiteY1" fmla="*/ 18661 h 1260325"/>
              <a:gd name="connsiteX2" fmla="*/ 5432762 w 5432762"/>
              <a:gd name="connsiteY2" fmla="*/ 0 h 1260325"/>
              <a:gd name="connsiteX3" fmla="*/ 5117681 w 5432762"/>
              <a:gd name="connsiteY3" fmla="*/ 1260325 h 1260325"/>
              <a:gd name="connsiteX4" fmla="*/ 11491 w 5432762"/>
              <a:gd name="connsiteY4" fmla="*/ 1260325 h 1260325"/>
              <a:gd name="connsiteX0" fmla="*/ 0 w 5449322"/>
              <a:gd name="connsiteY0" fmla="*/ 1260325 h 1260325"/>
              <a:gd name="connsiteX1" fmla="*/ 16560 w 5449322"/>
              <a:gd name="connsiteY1" fmla="*/ 18661 h 1260325"/>
              <a:gd name="connsiteX2" fmla="*/ 5449322 w 5449322"/>
              <a:gd name="connsiteY2" fmla="*/ 0 h 1260325"/>
              <a:gd name="connsiteX3" fmla="*/ 5134241 w 5449322"/>
              <a:gd name="connsiteY3" fmla="*/ 1260325 h 1260325"/>
              <a:gd name="connsiteX4" fmla="*/ 0 w 5449322"/>
              <a:gd name="connsiteY4" fmla="*/ 1260325 h 1260325"/>
              <a:gd name="connsiteX0" fmla="*/ 11577 w 5460899"/>
              <a:gd name="connsiteY0" fmla="*/ 1260325 h 1260325"/>
              <a:gd name="connsiteX1" fmla="*/ 0 w 5460899"/>
              <a:gd name="connsiteY1" fmla="*/ 27992 h 1260325"/>
              <a:gd name="connsiteX2" fmla="*/ 5460899 w 5460899"/>
              <a:gd name="connsiteY2" fmla="*/ 0 h 1260325"/>
              <a:gd name="connsiteX3" fmla="*/ 5145818 w 5460899"/>
              <a:gd name="connsiteY3" fmla="*/ 1260325 h 1260325"/>
              <a:gd name="connsiteX4" fmla="*/ 11577 w 5460899"/>
              <a:gd name="connsiteY4" fmla="*/ 1260325 h 1260325"/>
              <a:gd name="connsiteX0" fmla="*/ 0 w 5449322"/>
              <a:gd name="connsiteY0" fmla="*/ 1260325 h 1260325"/>
              <a:gd name="connsiteX1" fmla="*/ 396317 w 5449322"/>
              <a:gd name="connsiteY1" fmla="*/ 21915 h 1260325"/>
              <a:gd name="connsiteX2" fmla="*/ 5449322 w 5449322"/>
              <a:gd name="connsiteY2" fmla="*/ 0 h 1260325"/>
              <a:gd name="connsiteX3" fmla="*/ 5134241 w 5449322"/>
              <a:gd name="connsiteY3" fmla="*/ 1260325 h 1260325"/>
              <a:gd name="connsiteX4" fmla="*/ 0 w 5449322"/>
              <a:gd name="connsiteY4" fmla="*/ 1260325 h 1260325"/>
              <a:gd name="connsiteX0" fmla="*/ 0 w 5116208"/>
              <a:gd name="connsiteY0" fmla="*/ 1266403 h 1266403"/>
              <a:gd name="connsiteX1" fmla="*/ 63203 w 5116208"/>
              <a:gd name="connsiteY1" fmla="*/ 21915 h 1266403"/>
              <a:gd name="connsiteX2" fmla="*/ 5116208 w 5116208"/>
              <a:gd name="connsiteY2" fmla="*/ 0 h 1266403"/>
              <a:gd name="connsiteX3" fmla="*/ 4801127 w 5116208"/>
              <a:gd name="connsiteY3" fmla="*/ 1260325 h 1266403"/>
              <a:gd name="connsiteX4" fmla="*/ 0 w 5116208"/>
              <a:gd name="connsiteY4" fmla="*/ 1266403 h 1266403"/>
              <a:gd name="connsiteX0" fmla="*/ 0 w 5116208"/>
              <a:gd name="connsiteY0" fmla="*/ 1266403 h 1266403"/>
              <a:gd name="connsiteX1" fmla="*/ 777018 w 5116208"/>
              <a:gd name="connsiteY1" fmla="*/ 15837 h 1266403"/>
              <a:gd name="connsiteX2" fmla="*/ 5116208 w 5116208"/>
              <a:gd name="connsiteY2" fmla="*/ 0 h 1266403"/>
              <a:gd name="connsiteX3" fmla="*/ 4801127 w 5116208"/>
              <a:gd name="connsiteY3" fmla="*/ 1260325 h 1266403"/>
              <a:gd name="connsiteX4" fmla="*/ 0 w 5116208"/>
              <a:gd name="connsiteY4" fmla="*/ 1266403 h 1266403"/>
              <a:gd name="connsiteX0" fmla="*/ 0 w 4341209"/>
              <a:gd name="connsiteY0" fmla="*/ 1260326 h 1260326"/>
              <a:gd name="connsiteX1" fmla="*/ 2019 w 4341209"/>
              <a:gd name="connsiteY1" fmla="*/ 15837 h 1260326"/>
              <a:gd name="connsiteX2" fmla="*/ 4341209 w 4341209"/>
              <a:gd name="connsiteY2" fmla="*/ 0 h 1260326"/>
              <a:gd name="connsiteX3" fmla="*/ 4026128 w 4341209"/>
              <a:gd name="connsiteY3" fmla="*/ 1260325 h 1260326"/>
              <a:gd name="connsiteX4" fmla="*/ 0 w 4341209"/>
              <a:gd name="connsiteY4" fmla="*/ 1260326 h 1260326"/>
              <a:gd name="connsiteX0" fmla="*/ 0 w 4341209"/>
              <a:gd name="connsiteY0" fmla="*/ 1260326 h 1260326"/>
              <a:gd name="connsiteX1" fmla="*/ 2019 w 4341209"/>
              <a:gd name="connsiteY1" fmla="*/ 15837 h 1260326"/>
              <a:gd name="connsiteX2" fmla="*/ 4341209 w 4341209"/>
              <a:gd name="connsiteY2" fmla="*/ 0 h 1260326"/>
              <a:gd name="connsiteX3" fmla="*/ 4114541 w 4341209"/>
              <a:gd name="connsiteY3" fmla="*/ 1260325 h 1260326"/>
              <a:gd name="connsiteX4" fmla="*/ 0 w 4341209"/>
              <a:gd name="connsiteY4" fmla="*/ 1260326 h 1260326"/>
              <a:gd name="connsiteX0" fmla="*/ 0 w 4341209"/>
              <a:gd name="connsiteY0" fmla="*/ 1260326 h 1260326"/>
              <a:gd name="connsiteX1" fmla="*/ 2019 w 4341209"/>
              <a:gd name="connsiteY1" fmla="*/ 15837 h 1260326"/>
              <a:gd name="connsiteX2" fmla="*/ 4341209 w 4341209"/>
              <a:gd name="connsiteY2" fmla="*/ 0 h 1260326"/>
              <a:gd name="connsiteX3" fmla="*/ 4140545 w 4341209"/>
              <a:gd name="connsiteY3" fmla="*/ 1260325 h 1260326"/>
              <a:gd name="connsiteX4" fmla="*/ 0 w 4341209"/>
              <a:gd name="connsiteY4" fmla="*/ 1260326 h 1260326"/>
              <a:gd name="connsiteX0" fmla="*/ 0 w 4341209"/>
              <a:gd name="connsiteY0" fmla="*/ 1260326 h 1260326"/>
              <a:gd name="connsiteX1" fmla="*/ 204293 w 4341209"/>
              <a:gd name="connsiteY1" fmla="*/ 15837 h 1260326"/>
              <a:gd name="connsiteX2" fmla="*/ 4341209 w 4341209"/>
              <a:gd name="connsiteY2" fmla="*/ 0 h 1260326"/>
              <a:gd name="connsiteX3" fmla="*/ 4140545 w 4341209"/>
              <a:gd name="connsiteY3" fmla="*/ 1260325 h 1260326"/>
              <a:gd name="connsiteX4" fmla="*/ 0 w 4341209"/>
              <a:gd name="connsiteY4" fmla="*/ 1260326 h 1260326"/>
              <a:gd name="connsiteX0" fmla="*/ 200255 w 4541464"/>
              <a:gd name="connsiteY0" fmla="*/ 1260326 h 1260326"/>
              <a:gd name="connsiteX1" fmla="*/ 0 w 4541464"/>
              <a:gd name="connsiteY1" fmla="*/ 23664 h 1260326"/>
              <a:gd name="connsiteX2" fmla="*/ 4541464 w 4541464"/>
              <a:gd name="connsiteY2" fmla="*/ 0 h 1260326"/>
              <a:gd name="connsiteX3" fmla="*/ 4340800 w 4541464"/>
              <a:gd name="connsiteY3" fmla="*/ 1260325 h 1260326"/>
              <a:gd name="connsiteX4" fmla="*/ 200255 w 4541464"/>
              <a:gd name="connsiteY4" fmla="*/ 1260326 h 1260326"/>
              <a:gd name="connsiteX0" fmla="*/ 12782 w 4541464"/>
              <a:gd name="connsiteY0" fmla="*/ 1260326 h 1260326"/>
              <a:gd name="connsiteX1" fmla="*/ 0 w 4541464"/>
              <a:gd name="connsiteY1" fmla="*/ 23664 h 1260326"/>
              <a:gd name="connsiteX2" fmla="*/ 4541464 w 4541464"/>
              <a:gd name="connsiteY2" fmla="*/ 0 h 1260326"/>
              <a:gd name="connsiteX3" fmla="*/ 4340800 w 4541464"/>
              <a:gd name="connsiteY3" fmla="*/ 1260325 h 1260326"/>
              <a:gd name="connsiteX4" fmla="*/ 12782 w 4541464"/>
              <a:gd name="connsiteY4" fmla="*/ 1260326 h 1260326"/>
              <a:gd name="connsiteX0" fmla="*/ 2915 w 4541464"/>
              <a:gd name="connsiteY0" fmla="*/ 1260326 h 1260326"/>
              <a:gd name="connsiteX1" fmla="*/ 0 w 4541464"/>
              <a:gd name="connsiteY1" fmla="*/ 23664 h 1260326"/>
              <a:gd name="connsiteX2" fmla="*/ 4541464 w 4541464"/>
              <a:gd name="connsiteY2" fmla="*/ 0 h 1260326"/>
              <a:gd name="connsiteX3" fmla="*/ 4340800 w 4541464"/>
              <a:gd name="connsiteY3" fmla="*/ 1260325 h 1260326"/>
              <a:gd name="connsiteX4" fmla="*/ 2915 w 4541464"/>
              <a:gd name="connsiteY4" fmla="*/ 1260326 h 126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1464" h="1260326">
                <a:moveTo>
                  <a:pt x="2915" y="1260326"/>
                </a:moveTo>
                <a:cubicBezTo>
                  <a:pt x="1943" y="848105"/>
                  <a:pt x="972" y="435885"/>
                  <a:pt x="0" y="23664"/>
                </a:cubicBezTo>
                <a:lnTo>
                  <a:pt x="4541464" y="0"/>
                </a:lnTo>
                <a:lnTo>
                  <a:pt x="4340800" y="1260325"/>
                </a:lnTo>
                <a:lnTo>
                  <a:pt x="2915" y="1260326"/>
                </a:lnTo>
                <a:close/>
              </a:path>
            </a:pathLst>
          </a:custGeom>
          <a:gradFill flip="none" rotWithShape="1">
            <a:gsLst>
              <a:gs pos="0">
                <a:srgbClr val="E8E8E8">
                  <a:alpha val="82000"/>
                </a:srgbClr>
              </a:gs>
              <a:gs pos="100000">
                <a:schemeClr val="bg2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E757A9-EBF1-4875-9376-980CC10681D9}"/>
              </a:ext>
            </a:extLst>
          </p:cNvPr>
          <p:cNvSpPr txBox="1">
            <a:spLocks/>
          </p:cNvSpPr>
          <p:nvPr/>
        </p:nvSpPr>
        <p:spPr>
          <a:xfrm>
            <a:off x="344667" y="2751827"/>
            <a:ext cx="7394945" cy="783241"/>
          </a:xfrm>
          <a:prstGeom prst="rect">
            <a:avLst/>
          </a:prstGeom>
        </p:spPr>
        <p:txBody>
          <a:bodyPr vert="horz" wrap="square" lIns="0" tIns="0" rIns="91440" bIns="0" rtlCol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tx1"/>
                </a:solidFill>
                <a:latin typeface="Cambay" panose="00000500000000000000" pitchFamily="2" charset="0"/>
                <a:ea typeface="+mj-ea"/>
                <a:cs typeface="Cambay" panose="00000500000000000000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rPr>
              <a:t>Workplace Productivity Hacks for Teams</a:t>
            </a:r>
            <a:endParaRPr lang="en-GB" sz="4800" b="1" dirty="0">
              <a:solidFill>
                <a:schemeClr val="tx2"/>
              </a:solidFill>
              <a:latin typeface="+mn-lt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03ED77-F0D3-4598-8787-50E3719F1F75}"/>
              </a:ext>
            </a:extLst>
          </p:cNvPr>
          <p:cNvSpPr txBox="1">
            <a:spLocks/>
          </p:cNvSpPr>
          <p:nvPr/>
        </p:nvSpPr>
        <p:spPr>
          <a:xfrm>
            <a:off x="647052" y="3483629"/>
            <a:ext cx="6061443" cy="521708"/>
          </a:xfrm>
          <a:prstGeom prst="rect">
            <a:avLst/>
          </a:prstGeom>
        </p:spPr>
        <p:txBody>
          <a:bodyPr l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chemeClr val="tx2"/>
                </a:solidFill>
                <a:ea typeface="Roboto Light" panose="02000000000000000000" pitchFamily="2" charset="0"/>
              </a:rPr>
              <a:t>Unlock Your Team's Potential with These Essential Strategies</a:t>
            </a:r>
            <a:endParaRPr lang="en-GB" sz="1800" dirty="0">
              <a:solidFill>
                <a:schemeClr val="tx2"/>
              </a:solidFill>
              <a:ea typeface="Roboto Light" panose="02000000000000000000" pitchFamily="2" charset="0"/>
            </a:endParaRP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id="{F3D06DD2-1D50-572A-7135-44FEC105EFA9}"/>
              </a:ext>
            </a:extLst>
          </p:cNvPr>
          <p:cNvSpPr/>
          <p:nvPr/>
        </p:nvSpPr>
        <p:spPr>
          <a:xfrm flipV="1">
            <a:off x="-36351" y="4194970"/>
            <a:ext cx="7775963" cy="55637"/>
          </a:xfrm>
          <a:prstGeom prst="roundRect">
            <a:avLst>
              <a:gd name="adj" fmla="val 24145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</a:gradFill>
          <a:ln w="12700">
            <a:miter lim="400000"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  <a:softEdge rad="0"/>
          </a:effectLst>
        </p:spPr>
        <p:txBody>
          <a:bodyPr lIns="45719" rIns="45719" anchor="ctr">
            <a:normAutofit fontScale="25000" lnSpcReduction="20000"/>
          </a:bodyPr>
          <a:lstStyle/>
          <a:p>
            <a:pPr defTabSz="457315"/>
            <a:endParaRPr sz="130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0" name="Picture Placeholder 9">
            <a:extLst>
              <a:ext uri="{FF2B5EF4-FFF2-40B4-BE49-F238E27FC236}">
                <a16:creationId xmlns:a16="http://schemas.microsoft.com/office/drawing/2014/main" id="{B85E22DC-6C30-8DDA-0722-10DEADAF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" b="646"/>
          <a:stretch/>
        </p:blipFill>
        <p:spPr>
          <a:xfrm>
            <a:off x="6217016" y="249625"/>
            <a:ext cx="5989088" cy="6637755"/>
          </a:xfrm>
          <a:custGeom>
            <a:avLst/>
            <a:gdLst>
              <a:gd name="connsiteX0" fmla="*/ 5747007 w 5747007"/>
              <a:gd name="connsiteY0" fmla="*/ 1876235 h 6635919"/>
              <a:gd name="connsiteX1" fmla="*/ 5747007 w 5747007"/>
              <a:gd name="connsiteY1" fmla="*/ 6635919 h 6635919"/>
              <a:gd name="connsiteX2" fmla="*/ 4515976 w 5747007"/>
              <a:gd name="connsiteY2" fmla="*/ 6635919 h 6635919"/>
              <a:gd name="connsiteX3" fmla="*/ 2156908 w 5747007"/>
              <a:gd name="connsiteY3" fmla="*/ 1105427 h 6635919"/>
              <a:gd name="connsiteX4" fmla="*/ 5591867 w 5747007"/>
              <a:gd name="connsiteY4" fmla="*/ 1105427 h 6635919"/>
              <a:gd name="connsiteX5" fmla="*/ 4474157 w 5747007"/>
              <a:gd name="connsiteY5" fmla="*/ 5576267 h 6635919"/>
              <a:gd name="connsiteX6" fmla="*/ 1039198 w 5747007"/>
              <a:gd name="connsiteY6" fmla="*/ 5576267 h 6635919"/>
              <a:gd name="connsiteX7" fmla="*/ 546025 w 5747007"/>
              <a:gd name="connsiteY7" fmla="*/ 0 h 6635919"/>
              <a:gd name="connsiteX8" fmla="*/ 2184098 w 5747007"/>
              <a:gd name="connsiteY8" fmla="*/ 0 h 6635919"/>
              <a:gd name="connsiteX9" fmla="*/ 1638074 w 5747007"/>
              <a:gd name="connsiteY9" fmla="*/ 2357438 h 6635919"/>
              <a:gd name="connsiteX10" fmla="*/ 0 w 5747007"/>
              <a:gd name="connsiteY10" fmla="*/ 2357438 h 663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47007" h="6635919">
                <a:moveTo>
                  <a:pt x="5747007" y="1876235"/>
                </a:moveTo>
                <a:lnTo>
                  <a:pt x="5747007" y="6635919"/>
                </a:lnTo>
                <a:lnTo>
                  <a:pt x="4515976" y="6635919"/>
                </a:lnTo>
                <a:close/>
                <a:moveTo>
                  <a:pt x="2156908" y="1105427"/>
                </a:moveTo>
                <a:lnTo>
                  <a:pt x="5591867" y="1105427"/>
                </a:lnTo>
                <a:lnTo>
                  <a:pt x="4474157" y="5576267"/>
                </a:lnTo>
                <a:lnTo>
                  <a:pt x="1039198" y="5576267"/>
                </a:lnTo>
                <a:close/>
                <a:moveTo>
                  <a:pt x="546025" y="0"/>
                </a:moveTo>
                <a:lnTo>
                  <a:pt x="2184098" y="0"/>
                </a:lnTo>
                <a:lnTo>
                  <a:pt x="1638074" y="2357438"/>
                </a:lnTo>
                <a:lnTo>
                  <a:pt x="0" y="2357438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71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41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41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41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41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41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  <p:bldP spid="30" grpId="0" animBg="1"/>
      <p:bldP spid="13" grpId="0" animBg="1"/>
      <p:bldP spid="3" grpId="0"/>
      <p:bldP spid="4" grpId="0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6D99B-9128-D96B-13BF-0DB9C8AC7F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8" dirty="0"/>
          </a:p>
        </p:txBody>
      </p:sp>
      <p:sp>
        <p:nvSpPr>
          <p:cNvPr id="24" name="1"/>
          <p:cNvSpPr txBox="1"/>
          <p:nvPr/>
        </p:nvSpPr>
        <p:spPr>
          <a:xfrm>
            <a:off x="3963427" y="221162"/>
            <a:ext cx="7551293" cy="769442"/>
          </a:xfrm>
          <a:prstGeom prst="rect">
            <a:avLst/>
          </a:prstGeom>
          <a:noFill/>
          <a:effectLst/>
        </p:spPr>
        <p:txBody>
          <a:bodyPr wrap="square" rtlCol="0" anchor="b" anchorCtr="0"/>
          <a:lstStyle/>
          <a:p>
            <a:pPr defTabSz="914437">
              <a:defRPr/>
            </a:pPr>
            <a:r>
              <a:rPr lang="en-US" sz="2900" i="1">
                <a:solidFill>
                  <a:schemeClr val="bg2"/>
                </a:solidFill>
                <a:latin typeface="+mj-lt"/>
              </a:rPr>
              <a:t>Key Strategies for Enhancing Team Productivity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763BBD-972F-5556-60E5-D64DE25639A4}"/>
              </a:ext>
            </a:extLst>
          </p:cNvPr>
          <p:cNvGrpSpPr/>
          <p:nvPr/>
        </p:nvGrpSpPr>
        <p:grpSpPr>
          <a:xfrm>
            <a:off x="5183379" y="1152528"/>
            <a:ext cx="7003758" cy="544758"/>
            <a:chOff x="5183378" y="1157590"/>
            <a:chExt cx="7003759" cy="544758"/>
          </a:xfrm>
        </p:grpSpPr>
        <p:sp>
          <p:nvSpPr>
            <p:cNvPr id="34" name="Rectangle 1">
              <a:extLst>
                <a:ext uri="{FF2B5EF4-FFF2-40B4-BE49-F238E27FC236}">
                  <a16:creationId xmlns:a16="http://schemas.microsoft.com/office/drawing/2014/main" id="{0E4742C8-1190-42E6-A481-043442AE3BD3}"/>
                </a:ext>
              </a:extLst>
            </p:cNvPr>
            <p:cNvSpPr/>
            <p:nvPr/>
          </p:nvSpPr>
          <p:spPr>
            <a:xfrm flipV="1">
              <a:off x="5183378" y="1157590"/>
              <a:ext cx="2458100" cy="544750"/>
            </a:xfrm>
            <a:custGeom>
              <a:avLst/>
              <a:gdLst>
                <a:gd name="connsiteX0" fmla="*/ 0 w 1676400"/>
                <a:gd name="connsiteY0" fmla="*/ 0 h 533400"/>
                <a:gd name="connsiteX1" fmla="*/ 1676400 w 1676400"/>
                <a:gd name="connsiteY1" fmla="*/ 0 h 533400"/>
                <a:gd name="connsiteX2" fmla="*/ 1676400 w 1676400"/>
                <a:gd name="connsiteY2" fmla="*/ 533400 h 533400"/>
                <a:gd name="connsiteX3" fmla="*/ 0 w 1676400"/>
                <a:gd name="connsiteY3" fmla="*/ 533400 h 533400"/>
                <a:gd name="connsiteX4" fmla="*/ 0 w 1676400"/>
                <a:gd name="connsiteY4" fmla="*/ 0 h 533400"/>
                <a:gd name="connsiteX0" fmla="*/ 221130 w 1897530"/>
                <a:gd name="connsiteY0" fmla="*/ 0 h 533400"/>
                <a:gd name="connsiteX1" fmla="*/ 1897530 w 1897530"/>
                <a:gd name="connsiteY1" fmla="*/ 0 h 533400"/>
                <a:gd name="connsiteX2" fmla="*/ 1897530 w 1897530"/>
                <a:gd name="connsiteY2" fmla="*/ 533400 h 533400"/>
                <a:gd name="connsiteX3" fmla="*/ 0 w 1897530"/>
                <a:gd name="connsiteY3" fmla="*/ 533400 h 533400"/>
                <a:gd name="connsiteX4" fmla="*/ 221130 w 1897530"/>
                <a:gd name="connsiteY4" fmla="*/ 0 h 533400"/>
                <a:gd name="connsiteX0" fmla="*/ 0 w 3122706"/>
                <a:gd name="connsiteY0" fmla="*/ 0 h 533400"/>
                <a:gd name="connsiteX1" fmla="*/ 3122706 w 3122706"/>
                <a:gd name="connsiteY1" fmla="*/ 0 h 533400"/>
                <a:gd name="connsiteX2" fmla="*/ 3122706 w 3122706"/>
                <a:gd name="connsiteY2" fmla="*/ 533400 h 533400"/>
                <a:gd name="connsiteX3" fmla="*/ 1225176 w 3122706"/>
                <a:gd name="connsiteY3" fmla="*/ 533400 h 533400"/>
                <a:gd name="connsiteX4" fmla="*/ 0 w 3122706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33400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33400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03518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179295 w 3302001"/>
                <a:gd name="connsiteY0" fmla="*/ 0 h 503518"/>
                <a:gd name="connsiteX1" fmla="*/ 3302001 w 3302001"/>
                <a:gd name="connsiteY1" fmla="*/ 0 h 503518"/>
                <a:gd name="connsiteX2" fmla="*/ 3302001 w 3302001"/>
                <a:gd name="connsiteY2" fmla="*/ 503518 h 503518"/>
                <a:gd name="connsiteX3" fmla="*/ 0 w 3302001"/>
                <a:gd name="connsiteY3" fmla="*/ 491565 h 503518"/>
                <a:gd name="connsiteX4" fmla="*/ 179295 w 3302001"/>
                <a:gd name="connsiteY4" fmla="*/ 0 h 503518"/>
                <a:gd name="connsiteX0" fmla="*/ 191248 w 3313954"/>
                <a:gd name="connsiteY0" fmla="*/ 0 h 503518"/>
                <a:gd name="connsiteX1" fmla="*/ 3313954 w 3313954"/>
                <a:gd name="connsiteY1" fmla="*/ 0 h 503518"/>
                <a:gd name="connsiteX2" fmla="*/ 3313954 w 3313954"/>
                <a:gd name="connsiteY2" fmla="*/ 503518 h 503518"/>
                <a:gd name="connsiteX3" fmla="*/ 0 w 3313954"/>
                <a:gd name="connsiteY3" fmla="*/ 491565 h 503518"/>
                <a:gd name="connsiteX4" fmla="*/ 191248 w 3313954"/>
                <a:gd name="connsiteY4" fmla="*/ 0 h 503518"/>
                <a:gd name="connsiteX0" fmla="*/ 209177 w 3331883"/>
                <a:gd name="connsiteY0" fmla="*/ 0 h 503518"/>
                <a:gd name="connsiteX1" fmla="*/ 3331883 w 3331883"/>
                <a:gd name="connsiteY1" fmla="*/ 0 h 503518"/>
                <a:gd name="connsiteX2" fmla="*/ 3331883 w 3331883"/>
                <a:gd name="connsiteY2" fmla="*/ 503518 h 503518"/>
                <a:gd name="connsiteX3" fmla="*/ 0 w 3331883"/>
                <a:gd name="connsiteY3" fmla="*/ 503518 h 503518"/>
                <a:gd name="connsiteX4" fmla="*/ 209177 w 3331883"/>
                <a:gd name="connsiteY4" fmla="*/ 0 h 503518"/>
                <a:gd name="connsiteX0" fmla="*/ 209177 w 3331883"/>
                <a:gd name="connsiteY0" fmla="*/ 0 h 508515"/>
                <a:gd name="connsiteX1" fmla="*/ 3331883 w 3331883"/>
                <a:gd name="connsiteY1" fmla="*/ 0 h 508515"/>
                <a:gd name="connsiteX2" fmla="*/ 3331883 w 3331883"/>
                <a:gd name="connsiteY2" fmla="*/ 508515 h 508515"/>
                <a:gd name="connsiteX3" fmla="*/ 0 w 3331883"/>
                <a:gd name="connsiteY3" fmla="*/ 503518 h 508515"/>
                <a:gd name="connsiteX4" fmla="*/ 209177 w 3331883"/>
                <a:gd name="connsiteY4" fmla="*/ 0 h 508515"/>
                <a:gd name="connsiteX0" fmla="*/ 209177 w 3331883"/>
                <a:gd name="connsiteY0" fmla="*/ 0 h 508515"/>
                <a:gd name="connsiteX1" fmla="*/ 3331883 w 3331883"/>
                <a:gd name="connsiteY1" fmla="*/ 0 h 508515"/>
                <a:gd name="connsiteX2" fmla="*/ 3331883 w 3331883"/>
                <a:gd name="connsiteY2" fmla="*/ 508515 h 508515"/>
                <a:gd name="connsiteX3" fmla="*/ 0 w 3331883"/>
                <a:gd name="connsiteY3" fmla="*/ 506016 h 508515"/>
                <a:gd name="connsiteX4" fmla="*/ 209177 w 3331883"/>
                <a:gd name="connsiteY4" fmla="*/ 0 h 508515"/>
                <a:gd name="connsiteX0" fmla="*/ 0 w 4690249"/>
                <a:gd name="connsiteY0" fmla="*/ 0 h 513539"/>
                <a:gd name="connsiteX1" fmla="*/ 4690249 w 4690249"/>
                <a:gd name="connsiteY1" fmla="*/ 5024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20097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5346 h 518885"/>
                <a:gd name="connsiteX1" fmla="*/ 4690249 w 4690249"/>
                <a:gd name="connsiteY1" fmla="*/ 0 h 518885"/>
                <a:gd name="connsiteX2" fmla="*/ 4690249 w 4690249"/>
                <a:gd name="connsiteY2" fmla="*/ 518885 h 518885"/>
                <a:gd name="connsiteX3" fmla="*/ 1358366 w 4690249"/>
                <a:gd name="connsiteY3" fmla="*/ 516386 h 518885"/>
                <a:gd name="connsiteX4" fmla="*/ 0 w 4690249"/>
                <a:gd name="connsiteY4" fmla="*/ 5346 h 518885"/>
                <a:gd name="connsiteX0" fmla="*/ 0 w 4690249"/>
                <a:gd name="connsiteY0" fmla="*/ 0 h 513539"/>
                <a:gd name="connsiteX1" fmla="*/ 4684091 w 4690249"/>
                <a:gd name="connsiteY1" fmla="*/ 812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841"/>
                <a:gd name="connsiteY0" fmla="*/ 0 h 513539"/>
                <a:gd name="connsiteX1" fmla="*/ 4690249 w 4690841"/>
                <a:gd name="connsiteY1" fmla="*/ 812 h 513539"/>
                <a:gd name="connsiteX2" fmla="*/ 4690249 w 4690841"/>
                <a:gd name="connsiteY2" fmla="*/ 513539 h 513539"/>
                <a:gd name="connsiteX3" fmla="*/ 1358366 w 4690841"/>
                <a:gd name="connsiteY3" fmla="*/ 511040 h 513539"/>
                <a:gd name="connsiteX4" fmla="*/ 0 w 4690841"/>
                <a:gd name="connsiteY4" fmla="*/ 0 h 513539"/>
                <a:gd name="connsiteX0" fmla="*/ 196422 w 4887263"/>
                <a:gd name="connsiteY0" fmla="*/ 0 h 513539"/>
                <a:gd name="connsiteX1" fmla="*/ 4886671 w 4887263"/>
                <a:gd name="connsiteY1" fmla="*/ 812 h 513539"/>
                <a:gd name="connsiteX2" fmla="*/ 4886671 w 4887263"/>
                <a:gd name="connsiteY2" fmla="*/ 513539 h 513539"/>
                <a:gd name="connsiteX3" fmla="*/ 0 w 4887263"/>
                <a:gd name="connsiteY3" fmla="*/ 507961 h 513539"/>
                <a:gd name="connsiteX4" fmla="*/ 196422 w 4887263"/>
                <a:gd name="connsiteY4" fmla="*/ 0 h 513539"/>
                <a:gd name="connsiteX0" fmla="*/ 196422 w 4889749"/>
                <a:gd name="connsiteY0" fmla="*/ 0 h 510460"/>
                <a:gd name="connsiteX1" fmla="*/ 4886671 w 4889749"/>
                <a:gd name="connsiteY1" fmla="*/ 812 h 510460"/>
                <a:gd name="connsiteX2" fmla="*/ 4889749 w 4889749"/>
                <a:gd name="connsiteY2" fmla="*/ 510460 h 510460"/>
                <a:gd name="connsiteX3" fmla="*/ 0 w 4889749"/>
                <a:gd name="connsiteY3" fmla="*/ 507961 h 510460"/>
                <a:gd name="connsiteX4" fmla="*/ 196422 w 4889749"/>
                <a:gd name="connsiteY4" fmla="*/ 0 h 510460"/>
                <a:gd name="connsiteX0" fmla="*/ 196422 w 4886944"/>
                <a:gd name="connsiteY0" fmla="*/ 0 h 507961"/>
                <a:gd name="connsiteX1" fmla="*/ 4886671 w 4886944"/>
                <a:gd name="connsiteY1" fmla="*/ 812 h 507961"/>
                <a:gd name="connsiteX2" fmla="*/ 4880513 w 4886944"/>
                <a:gd name="connsiteY2" fmla="*/ 504302 h 507961"/>
                <a:gd name="connsiteX3" fmla="*/ 0 w 4886944"/>
                <a:gd name="connsiteY3" fmla="*/ 507961 h 507961"/>
                <a:gd name="connsiteX4" fmla="*/ 196422 w 4886944"/>
                <a:gd name="connsiteY4" fmla="*/ 0 h 507961"/>
                <a:gd name="connsiteX0" fmla="*/ 196422 w 4887138"/>
                <a:gd name="connsiteY0" fmla="*/ 0 h 507961"/>
                <a:gd name="connsiteX1" fmla="*/ 4886671 w 4887138"/>
                <a:gd name="connsiteY1" fmla="*/ 812 h 507961"/>
                <a:gd name="connsiteX2" fmla="*/ 4885275 w 4887138"/>
                <a:gd name="connsiteY2" fmla="*/ 499540 h 507961"/>
                <a:gd name="connsiteX3" fmla="*/ 0 w 4887138"/>
                <a:gd name="connsiteY3" fmla="*/ 507961 h 507961"/>
                <a:gd name="connsiteX4" fmla="*/ 196422 w 4887138"/>
                <a:gd name="connsiteY4" fmla="*/ 0 h 507961"/>
                <a:gd name="connsiteX0" fmla="*/ 196422 w 4887138"/>
                <a:gd name="connsiteY0" fmla="*/ 0 h 507961"/>
                <a:gd name="connsiteX1" fmla="*/ 4886671 w 4887138"/>
                <a:gd name="connsiteY1" fmla="*/ 812 h 507961"/>
                <a:gd name="connsiteX2" fmla="*/ 4885275 w 4887138"/>
                <a:gd name="connsiteY2" fmla="*/ 504302 h 507961"/>
                <a:gd name="connsiteX3" fmla="*/ 0 w 4887138"/>
                <a:gd name="connsiteY3" fmla="*/ 507961 h 507961"/>
                <a:gd name="connsiteX4" fmla="*/ 196422 w 4887138"/>
                <a:gd name="connsiteY4" fmla="*/ 0 h 507961"/>
                <a:gd name="connsiteX0" fmla="*/ 196422 w 4892419"/>
                <a:gd name="connsiteY0" fmla="*/ 0 h 507961"/>
                <a:gd name="connsiteX1" fmla="*/ 4886671 w 4892419"/>
                <a:gd name="connsiteY1" fmla="*/ 812 h 507961"/>
                <a:gd name="connsiteX2" fmla="*/ 4892419 w 4892419"/>
                <a:gd name="connsiteY2" fmla="*/ 499540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499540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0 w 4695997"/>
                <a:gd name="connsiteY0" fmla="*/ 0 h 1108036"/>
                <a:gd name="connsiteX1" fmla="*/ 4695012 w 4695997"/>
                <a:gd name="connsiteY1" fmla="*/ 812 h 1108036"/>
                <a:gd name="connsiteX2" fmla="*/ 4695997 w 4695997"/>
                <a:gd name="connsiteY2" fmla="*/ 506683 h 1108036"/>
                <a:gd name="connsiteX3" fmla="*/ 590523 w 4695997"/>
                <a:gd name="connsiteY3" fmla="*/ 1108036 h 1108036"/>
                <a:gd name="connsiteX4" fmla="*/ 0 w 4695997"/>
                <a:gd name="connsiteY4" fmla="*/ 0 h 1108036"/>
                <a:gd name="connsiteX0" fmla="*/ 0 w 4732318"/>
                <a:gd name="connsiteY0" fmla="*/ 0 h 1154383"/>
                <a:gd name="connsiteX1" fmla="*/ 4695012 w 4732318"/>
                <a:gd name="connsiteY1" fmla="*/ 812 h 1154383"/>
                <a:gd name="connsiteX2" fmla="*/ 4732318 w 4732318"/>
                <a:gd name="connsiteY2" fmla="*/ 1154383 h 1154383"/>
                <a:gd name="connsiteX3" fmla="*/ 590523 w 4732318"/>
                <a:gd name="connsiteY3" fmla="*/ 1108036 h 1154383"/>
                <a:gd name="connsiteX4" fmla="*/ 0 w 4732318"/>
                <a:gd name="connsiteY4" fmla="*/ 0 h 1154383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90523 w 4695997"/>
                <a:gd name="connsiteY3" fmla="*/ 1108036 h 1135333"/>
                <a:gd name="connsiteX4" fmla="*/ 0 w 4695997"/>
                <a:gd name="connsiteY4" fmla="*/ 0 h 1135333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606335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535178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558898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26697 h 1135333"/>
                <a:gd name="connsiteX4" fmla="*/ 0 w 4695997"/>
                <a:gd name="connsiteY4" fmla="*/ 0 h 1135333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33521 h 1135333"/>
                <a:gd name="connsiteX4" fmla="*/ 0 w 4695997"/>
                <a:gd name="connsiteY4" fmla="*/ 0 h 1135333"/>
                <a:gd name="connsiteX0" fmla="*/ 0 w 4695997"/>
                <a:gd name="connsiteY0" fmla="*/ 0 h 1135333"/>
                <a:gd name="connsiteX1" fmla="*/ 4120720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33521 h 1135333"/>
                <a:gd name="connsiteX4" fmla="*/ 0 w 4695997"/>
                <a:gd name="connsiteY4" fmla="*/ 0 h 1135333"/>
                <a:gd name="connsiteX0" fmla="*/ 0 w 4121705"/>
                <a:gd name="connsiteY0" fmla="*/ 0 h 1135333"/>
                <a:gd name="connsiteX1" fmla="*/ 4120720 w 4121705"/>
                <a:gd name="connsiteY1" fmla="*/ 812 h 1135333"/>
                <a:gd name="connsiteX2" fmla="*/ 4121705 w 4121705"/>
                <a:gd name="connsiteY2" fmla="*/ 1135333 h 1135333"/>
                <a:gd name="connsiteX3" fmla="*/ 558898 w 4121705"/>
                <a:gd name="connsiteY3" fmla="*/ 1133521 h 1135333"/>
                <a:gd name="connsiteX4" fmla="*/ 0 w 4121705"/>
                <a:gd name="connsiteY4" fmla="*/ 0 h 1135333"/>
                <a:gd name="connsiteX0" fmla="*/ 0 w 4121705"/>
                <a:gd name="connsiteY0" fmla="*/ 0 h 1135333"/>
                <a:gd name="connsiteX1" fmla="*/ 3300302 w 4121705"/>
                <a:gd name="connsiteY1" fmla="*/ 812 h 1135333"/>
                <a:gd name="connsiteX2" fmla="*/ 4121705 w 4121705"/>
                <a:gd name="connsiteY2" fmla="*/ 1135333 h 1135333"/>
                <a:gd name="connsiteX3" fmla="*/ 558898 w 4121705"/>
                <a:gd name="connsiteY3" fmla="*/ 1133521 h 1135333"/>
                <a:gd name="connsiteX4" fmla="*/ 0 w 4121705"/>
                <a:gd name="connsiteY4" fmla="*/ 0 h 1135333"/>
                <a:gd name="connsiteX0" fmla="*/ 0 w 3301288"/>
                <a:gd name="connsiteY0" fmla="*/ 0 h 1135333"/>
                <a:gd name="connsiteX1" fmla="*/ 3300302 w 3301288"/>
                <a:gd name="connsiteY1" fmla="*/ 812 h 1135333"/>
                <a:gd name="connsiteX2" fmla="*/ 3301288 w 3301288"/>
                <a:gd name="connsiteY2" fmla="*/ 1135333 h 1135333"/>
                <a:gd name="connsiteX3" fmla="*/ 558898 w 3301288"/>
                <a:gd name="connsiteY3" fmla="*/ 1133521 h 1135333"/>
                <a:gd name="connsiteX4" fmla="*/ 0 w 3301288"/>
                <a:gd name="connsiteY4" fmla="*/ 0 h 1135333"/>
                <a:gd name="connsiteX0" fmla="*/ 0 w 3301288"/>
                <a:gd name="connsiteY0" fmla="*/ 0 h 1135333"/>
                <a:gd name="connsiteX1" fmla="*/ 2684989 w 3301288"/>
                <a:gd name="connsiteY1" fmla="*/ 812 h 1135333"/>
                <a:gd name="connsiteX2" fmla="*/ 3301288 w 3301288"/>
                <a:gd name="connsiteY2" fmla="*/ 1135333 h 1135333"/>
                <a:gd name="connsiteX3" fmla="*/ 558898 w 3301288"/>
                <a:gd name="connsiteY3" fmla="*/ 1133521 h 1135333"/>
                <a:gd name="connsiteX4" fmla="*/ 0 w 3301288"/>
                <a:gd name="connsiteY4" fmla="*/ 0 h 1135333"/>
                <a:gd name="connsiteX0" fmla="*/ 0 w 2685975"/>
                <a:gd name="connsiteY0" fmla="*/ 0 h 1135333"/>
                <a:gd name="connsiteX1" fmla="*/ 2684989 w 2685975"/>
                <a:gd name="connsiteY1" fmla="*/ 812 h 1135333"/>
                <a:gd name="connsiteX2" fmla="*/ 2685975 w 2685975"/>
                <a:gd name="connsiteY2" fmla="*/ 1135333 h 1135333"/>
                <a:gd name="connsiteX3" fmla="*/ 558898 w 2685975"/>
                <a:gd name="connsiteY3" fmla="*/ 1133521 h 1135333"/>
                <a:gd name="connsiteX4" fmla="*/ 0 w 2685975"/>
                <a:gd name="connsiteY4" fmla="*/ 0 h 1135333"/>
                <a:gd name="connsiteX0" fmla="*/ 0 w 2509605"/>
                <a:gd name="connsiteY0" fmla="*/ 0 h 1135333"/>
                <a:gd name="connsiteX1" fmla="*/ 2508619 w 2509605"/>
                <a:gd name="connsiteY1" fmla="*/ 812 h 1135333"/>
                <a:gd name="connsiteX2" fmla="*/ 2509605 w 2509605"/>
                <a:gd name="connsiteY2" fmla="*/ 1135333 h 1135333"/>
                <a:gd name="connsiteX3" fmla="*/ 382528 w 2509605"/>
                <a:gd name="connsiteY3" fmla="*/ 1133521 h 1135333"/>
                <a:gd name="connsiteX4" fmla="*/ 0 w 2509605"/>
                <a:gd name="connsiteY4" fmla="*/ 0 h 1135333"/>
                <a:gd name="connsiteX0" fmla="*/ 0 w 2465512"/>
                <a:gd name="connsiteY0" fmla="*/ 0 h 1135333"/>
                <a:gd name="connsiteX1" fmla="*/ 2464526 w 2465512"/>
                <a:gd name="connsiteY1" fmla="*/ 812 h 1135333"/>
                <a:gd name="connsiteX2" fmla="*/ 2465512 w 2465512"/>
                <a:gd name="connsiteY2" fmla="*/ 1135333 h 1135333"/>
                <a:gd name="connsiteX3" fmla="*/ 338435 w 2465512"/>
                <a:gd name="connsiteY3" fmla="*/ 1133521 h 1135333"/>
                <a:gd name="connsiteX4" fmla="*/ 0 w 2465512"/>
                <a:gd name="connsiteY4" fmla="*/ 0 h 1135333"/>
                <a:gd name="connsiteX0" fmla="*/ 0 w 2403783"/>
                <a:gd name="connsiteY0" fmla="*/ 0 h 1135333"/>
                <a:gd name="connsiteX1" fmla="*/ 2402797 w 2403783"/>
                <a:gd name="connsiteY1" fmla="*/ 812 h 1135333"/>
                <a:gd name="connsiteX2" fmla="*/ 2403783 w 2403783"/>
                <a:gd name="connsiteY2" fmla="*/ 1135333 h 1135333"/>
                <a:gd name="connsiteX3" fmla="*/ 276706 w 2403783"/>
                <a:gd name="connsiteY3" fmla="*/ 1133521 h 1135333"/>
                <a:gd name="connsiteX4" fmla="*/ 0 w 2403783"/>
                <a:gd name="connsiteY4" fmla="*/ 0 h 1135333"/>
                <a:gd name="connsiteX0" fmla="*/ 0 w 2386146"/>
                <a:gd name="connsiteY0" fmla="*/ 0 h 1135333"/>
                <a:gd name="connsiteX1" fmla="*/ 2385160 w 2386146"/>
                <a:gd name="connsiteY1" fmla="*/ 812 h 1135333"/>
                <a:gd name="connsiteX2" fmla="*/ 2386146 w 2386146"/>
                <a:gd name="connsiteY2" fmla="*/ 1135333 h 1135333"/>
                <a:gd name="connsiteX3" fmla="*/ 259069 w 2386146"/>
                <a:gd name="connsiteY3" fmla="*/ 1133521 h 1135333"/>
                <a:gd name="connsiteX4" fmla="*/ 0 w 2386146"/>
                <a:gd name="connsiteY4" fmla="*/ 0 h 1135333"/>
                <a:gd name="connsiteX0" fmla="*/ 0 w 2342054"/>
                <a:gd name="connsiteY0" fmla="*/ 0 h 1135333"/>
                <a:gd name="connsiteX1" fmla="*/ 2341068 w 2342054"/>
                <a:gd name="connsiteY1" fmla="*/ 812 h 1135333"/>
                <a:gd name="connsiteX2" fmla="*/ 2342054 w 2342054"/>
                <a:gd name="connsiteY2" fmla="*/ 1135333 h 1135333"/>
                <a:gd name="connsiteX3" fmla="*/ 214977 w 2342054"/>
                <a:gd name="connsiteY3" fmla="*/ 1133521 h 1135333"/>
                <a:gd name="connsiteX4" fmla="*/ 0 w 2342054"/>
                <a:gd name="connsiteY4" fmla="*/ 0 h 113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2054" h="1135333">
                  <a:moveTo>
                    <a:pt x="0" y="0"/>
                  </a:moveTo>
                  <a:lnTo>
                    <a:pt x="2341068" y="812"/>
                  </a:lnTo>
                  <a:cubicBezTo>
                    <a:pt x="2343121" y="171721"/>
                    <a:pt x="2340001" y="964424"/>
                    <a:pt x="2342054" y="1135333"/>
                  </a:cubicBezTo>
                  <a:lnTo>
                    <a:pt x="214977" y="11335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37">
                <a:defRPr/>
              </a:pPr>
              <a:endParaRPr lang="en-US" sz="3000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F75C45DD-75C0-4412-AB03-5A0641618257}"/>
                </a:ext>
              </a:extLst>
            </p:cNvPr>
            <p:cNvSpPr/>
            <p:nvPr/>
          </p:nvSpPr>
          <p:spPr>
            <a:xfrm flipV="1">
              <a:off x="7016810" y="1157590"/>
              <a:ext cx="2458100" cy="544750"/>
            </a:xfrm>
            <a:custGeom>
              <a:avLst/>
              <a:gdLst>
                <a:gd name="connsiteX0" fmla="*/ 0 w 1676400"/>
                <a:gd name="connsiteY0" fmla="*/ 0 h 533400"/>
                <a:gd name="connsiteX1" fmla="*/ 1676400 w 1676400"/>
                <a:gd name="connsiteY1" fmla="*/ 0 h 533400"/>
                <a:gd name="connsiteX2" fmla="*/ 1676400 w 1676400"/>
                <a:gd name="connsiteY2" fmla="*/ 533400 h 533400"/>
                <a:gd name="connsiteX3" fmla="*/ 0 w 1676400"/>
                <a:gd name="connsiteY3" fmla="*/ 533400 h 533400"/>
                <a:gd name="connsiteX4" fmla="*/ 0 w 1676400"/>
                <a:gd name="connsiteY4" fmla="*/ 0 h 533400"/>
                <a:gd name="connsiteX0" fmla="*/ 221130 w 1897530"/>
                <a:gd name="connsiteY0" fmla="*/ 0 h 533400"/>
                <a:gd name="connsiteX1" fmla="*/ 1897530 w 1897530"/>
                <a:gd name="connsiteY1" fmla="*/ 0 h 533400"/>
                <a:gd name="connsiteX2" fmla="*/ 1897530 w 1897530"/>
                <a:gd name="connsiteY2" fmla="*/ 533400 h 533400"/>
                <a:gd name="connsiteX3" fmla="*/ 0 w 1897530"/>
                <a:gd name="connsiteY3" fmla="*/ 533400 h 533400"/>
                <a:gd name="connsiteX4" fmla="*/ 221130 w 1897530"/>
                <a:gd name="connsiteY4" fmla="*/ 0 h 533400"/>
                <a:gd name="connsiteX0" fmla="*/ 0 w 3122706"/>
                <a:gd name="connsiteY0" fmla="*/ 0 h 533400"/>
                <a:gd name="connsiteX1" fmla="*/ 3122706 w 3122706"/>
                <a:gd name="connsiteY1" fmla="*/ 0 h 533400"/>
                <a:gd name="connsiteX2" fmla="*/ 3122706 w 3122706"/>
                <a:gd name="connsiteY2" fmla="*/ 533400 h 533400"/>
                <a:gd name="connsiteX3" fmla="*/ 1225176 w 3122706"/>
                <a:gd name="connsiteY3" fmla="*/ 533400 h 533400"/>
                <a:gd name="connsiteX4" fmla="*/ 0 w 3122706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33400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33400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03518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179295 w 3302001"/>
                <a:gd name="connsiteY0" fmla="*/ 0 h 503518"/>
                <a:gd name="connsiteX1" fmla="*/ 3302001 w 3302001"/>
                <a:gd name="connsiteY1" fmla="*/ 0 h 503518"/>
                <a:gd name="connsiteX2" fmla="*/ 3302001 w 3302001"/>
                <a:gd name="connsiteY2" fmla="*/ 503518 h 503518"/>
                <a:gd name="connsiteX3" fmla="*/ 0 w 3302001"/>
                <a:gd name="connsiteY3" fmla="*/ 491565 h 503518"/>
                <a:gd name="connsiteX4" fmla="*/ 179295 w 3302001"/>
                <a:gd name="connsiteY4" fmla="*/ 0 h 503518"/>
                <a:gd name="connsiteX0" fmla="*/ 191248 w 3313954"/>
                <a:gd name="connsiteY0" fmla="*/ 0 h 503518"/>
                <a:gd name="connsiteX1" fmla="*/ 3313954 w 3313954"/>
                <a:gd name="connsiteY1" fmla="*/ 0 h 503518"/>
                <a:gd name="connsiteX2" fmla="*/ 3313954 w 3313954"/>
                <a:gd name="connsiteY2" fmla="*/ 503518 h 503518"/>
                <a:gd name="connsiteX3" fmla="*/ 0 w 3313954"/>
                <a:gd name="connsiteY3" fmla="*/ 491565 h 503518"/>
                <a:gd name="connsiteX4" fmla="*/ 191248 w 3313954"/>
                <a:gd name="connsiteY4" fmla="*/ 0 h 503518"/>
                <a:gd name="connsiteX0" fmla="*/ 209177 w 3331883"/>
                <a:gd name="connsiteY0" fmla="*/ 0 h 503518"/>
                <a:gd name="connsiteX1" fmla="*/ 3331883 w 3331883"/>
                <a:gd name="connsiteY1" fmla="*/ 0 h 503518"/>
                <a:gd name="connsiteX2" fmla="*/ 3331883 w 3331883"/>
                <a:gd name="connsiteY2" fmla="*/ 503518 h 503518"/>
                <a:gd name="connsiteX3" fmla="*/ 0 w 3331883"/>
                <a:gd name="connsiteY3" fmla="*/ 503518 h 503518"/>
                <a:gd name="connsiteX4" fmla="*/ 209177 w 3331883"/>
                <a:gd name="connsiteY4" fmla="*/ 0 h 503518"/>
                <a:gd name="connsiteX0" fmla="*/ 209177 w 3331883"/>
                <a:gd name="connsiteY0" fmla="*/ 0 h 508515"/>
                <a:gd name="connsiteX1" fmla="*/ 3331883 w 3331883"/>
                <a:gd name="connsiteY1" fmla="*/ 0 h 508515"/>
                <a:gd name="connsiteX2" fmla="*/ 3331883 w 3331883"/>
                <a:gd name="connsiteY2" fmla="*/ 508515 h 508515"/>
                <a:gd name="connsiteX3" fmla="*/ 0 w 3331883"/>
                <a:gd name="connsiteY3" fmla="*/ 503518 h 508515"/>
                <a:gd name="connsiteX4" fmla="*/ 209177 w 3331883"/>
                <a:gd name="connsiteY4" fmla="*/ 0 h 508515"/>
                <a:gd name="connsiteX0" fmla="*/ 209177 w 3331883"/>
                <a:gd name="connsiteY0" fmla="*/ 0 h 508515"/>
                <a:gd name="connsiteX1" fmla="*/ 3331883 w 3331883"/>
                <a:gd name="connsiteY1" fmla="*/ 0 h 508515"/>
                <a:gd name="connsiteX2" fmla="*/ 3331883 w 3331883"/>
                <a:gd name="connsiteY2" fmla="*/ 508515 h 508515"/>
                <a:gd name="connsiteX3" fmla="*/ 0 w 3331883"/>
                <a:gd name="connsiteY3" fmla="*/ 506016 h 508515"/>
                <a:gd name="connsiteX4" fmla="*/ 209177 w 3331883"/>
                <a:gd name="connsiteY4" fmla="*/ 0 h 508515"/>
                <a:gd name="connsiteX0" fmla="*/ 0 w 4690249"/>
                <a:gd name="connsiteY0" fmla="*/ 0 h 513539"/>
                <a:gd name="connsiteX1" fmla="*/ 4690249 w 4690249"/>
                <a:gd name="connsiteY1" fmla="*/ 5024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20097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5346 h 518885"/>
                <a:gd name="connsiteX1" fmla="*/ 4690249 w 4690249"/>
                <a:gd name="connsiteY1" fmla="*/ 0 h 518885"/>
                <a:gd name="connsiteX2" fmla="*/ 4690249 w 4690249"/>
                <a:gd name="connsiteY2" fmla="*/ 518885 h 518885"/>
                <a:gd name="connsiteX3" fmla="*/ 1358366 w 4690249"/>
                <a:gd name="connsiteY3" fmla="*/ 516386 h 518885"/>
                <a:gd name="connsiteX4" fmla="*/ 0 w 4690249"/>
                <a:gd name="connsiteY4" fmla="*/ 5346 h 518885"/>
                <a:gd name="connsiteX0" fmla="*/ 0 w 4690249"/>
                <a:gd name="connsiteY0" fmla="*/ 0 h 513539"/>
                <a:gd name="connsiteX1" fmla="*/ 4684091 w 4690249"/>
                <a:gd name="connsiteY1" fmla="*/ 812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841"/>
                <a:gd name="connsiteY0" fmla="*/ 0 h 513539"/>
                <a:gd name="connsiteX1" fmla="*/ 4690249 w 4690841"/>
                <a:gd name="connsiteY1" fmla="*/ 812 h 513539"/>
                <a:gd name="connsiteX2" fmla="*/ 4690249 w 4690841"/>
                <a:gd name="connsiteY2" fmla="*/ 513539 h 513539"/>
                <a:gd name="connsiteX3" fmla="*/ 1358366 w 4690841"/>
                <a:gd name="connsiteY3" fmla="*/ 511040 h 513539"/>
                <a:gd name="connsiteX4" fmla="*/ 0 w 4690841"/>
                <a:gd name="connsiteY4" fmla="*/ 0 h 513539"/>
                <a:gd name="connsiteX0" fmla="*/ 196422 w 4887263"/>
                <a:gd name="connsiteY0" fmla="*/ 0 h 513539"/>
                <a:gd name="connsiteX1" fmla="*/ 4886671 w 4887263"/>
                <a:gd name="connsiteY1" fmla="*/ 812 h 513539"/>
                <a:gd name="connsiteX2" fmla="*/ 4886671 w 4887263"/>
                <a:gd name="connsiteY2" fmla="*/ 513539 h 513539"/>
                <a:gd name="connsiteX3" fmla="*/ 0 w 4887263"/>
                <a:gd name="connsiteY3" fmla="*/ 507961 h 513539"/>
                <a:gd name="connsiteX4" fmla="*/ 196422 w 4887263"/>
                <a:gd name="connsiteY4" fmla="*/ 0 h 513539"/>
                <a:gd name="connsiteX0" fmla="*/ 196422 w 4889749"/>
                <a:gd name="connsiteY0" fmla="*/ 0 h 510460"/>
                <a:gd name="connsiteX1" fmla="*/ 4886671 w 4889749"/>
                <a:gd name="connsiteY1" fmla="*/ 812 h 510460"/>
                <a:gd name="connsiteX2" fmla="*/ 4889749 w 4889749"/>
                <a:gd name="connsiteY2" fmla="*/ 510460 h 510460"/>
                <a:gd name="connsiteX3" fmla="*/ 0 w 4889749"/>
                <a:gd name="connsiteY3" fmla="*/ 507961 h 510460"/>
                <a:gd name="connsiteX4" fmla="*/ 196422 w 4889749"/>
                <a:gd name="connsiteY4" fmla="*/ 0 h 510460"/>
                <a:gd name="connsiteX0" fmla="*/ 196422 w 4886944"/>
                <a:gd name="connsiteY0" fmla="*/ 0 h 507961"/>
                <a:gd name="connsiteX1" fmla="*/ 4886671 w 4886944"/>
                <a:gd name="connsiteY1" fmla="*/ 812 h 507961"/>
                <a:gd name="connsiteX2" fmla="*/ 4880513 w 4886944"/>
                <a:gd name="connsiteY2" fmla="*/ 504302 h 507961"/>
                <a:gd name="connsiteX3" fmla="*/ 0 w 4886944"/>
                <a:gd name="connsiteY3" fmla="*/ 507961 h 507961"/>
                <a:gd name="connsiteX4" fmla="*/ 196422 w 4886944"/>
                <a:gd name="connsiteY4" fmla="*/ 0 h 507961"/>
                <a:gd name="connsiteX0" fmla="*/ 196422 w 4887138"/>
                <a:gd name="connsiteY0" fmla="*/ 0 h 507961"/>
                <a:gd name="connsiteX1" fmla="*/ 4886671 w 4887138"/>
                <a:gd name="connsiteY1" fmla="*/ 812 h 507961"/>
                <a:gd name="connsiteX2" fmla="*/ 4885275 w 4887138"/>
                <a:gd name="connsiteY2" fmla="*/ 499540 h 507961"/>
                <a:gd name="connsiteX3" fmla="*/ 0 w 4887138"/>
                <a:gd name="connsiteY3" fmla="*/ 507961 h 507961"/>
                <a:gd name="connsiteX4" fmla="*/ 196422 w 4887138"/>
                <a:gd name="connsiteY4" fmla="*/ 0 h 507961"/>
                <a:gd name="connsiteX0" fmla="*/ 196422 w 4887138"/>
                <a:gd name="connsiteY0" fmla="*/ 0 h 507961"/>
                <a:gd name="connsiteX1" fmla="*/ 4886671 w 4887138"/>
                <a:gd name="connsiteY1" fmla="*/ 812 h 507961"/>
                <a:gd name="connsiteX2" fmla="*/ 4885275 w 4887138"/>
                <a:gd name="connsiteY2" fmla="*/ 504302 h 507961"/>
                <a:gd name="connsiteX3" fmla="*/ 0 w 4887138"/>
                <a:gd name="connsiteY3" fmla="*/ 507961 h 507961"/>
                <a:gd name="connsiteX4" fmla="*/ 196422 w 4887138"/>
                <a:gd name="connsiteY4" fmla="*/ 0 h 507961"/>
                <a:gd name="connsiteX0" fmla="*/ 196422 w 4892419"/>
                <a:gd name="connsiteY0" fmla="*/ 0 h 507961"/>
                <a:gd name="connsiteX1" fmla="*/ 4886671 w 4892419"/>
                <a:gd name="connsiteY1" fmla="*/ 812 h 507961"/>
                <a:gd name="connsiteX2" fmla="*/ 4892419 w 4892419"/>
                <a:gd name="connsiteY2" fmla="*/ 499540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499540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0 w 4695997"/>
                <a:gd name="connsiteY0" fmla="*/ 0 h 1108036"/>
                <a:gd name="connsiteX1" fmla="*/ 4695012 w 4695997"/>
                <a:gd name="connsiteY1" fmla="*/ 812 h 1108036"/>
                <a:gd name="connsiteX2" fmla="*/ 4695997 w 4695997"/>
                <a:gd name="connsiteY2" fmla="*/ 506683 h 1108036"/>
                <a:gd name="connsiteX3" fmla="*/ 590523 w 4695997"/>
                <a:gd name="connsiteY3" fmla="*/ 1108036 h 1108036"/>
                <a:gd name="connsiteX4" fmla="*/ 0 w 4695997"/>
                <a:gd name="connsiteY4" fmla="*/ 0 h 1108036"/>
                <a:gd name="connsiteX0" fmla="*/ 0 w 4732318"/>
                <a:gd name="connsiteY0" fmla="*/ 0 h 1154383"/>
                <a:gd name="connsiteX1" fmla="*/ 4695012 w 4732318"/>
                <a:gd name="connsiteY1" fmla="*/ 812 h 1154383"/>
                <a:gd name="connsiteX2" fmla="*/ 4732318 w 4732318"/>
                <a:gd name="connsiteY2" fmla="*/ 1154383 h 1154383"/>
                <a:gd name="connsiteX3" fmla="*/ 590523 w 4732318"/>
                <a:gd name="connsiteY3" fmla="*/ 1108036 h 1154383"/>
                <a:gd name="connsiteX4" fmla="*/ 0 w 4732318"/>
                <a:gd name="connsiteY4" fmla="*/ 0 h 1154383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90523 w 4695997"/>
                <a:gd name="connsiteY3" fmla="*/ 1108036 h 1135333"/>
                <a:gd name="connsiteX4" fmla="*/ 0 w 4695997"/>
                <a:gd name="connsiteY4" fmla="*/ 0 h 1135333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606335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535178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558898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26697 h 1135333"/>
                <a:gd name="connsiteX4" fmla="*/ 0 w 4695997"/>
                <a:gd name="connsiteY4" fmla="*/ 0 h 1135333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33521 h 1135333"/>
                <a:gd name="connsiteX4" fmla="*/ 0 w 4695997"/>
                <a:gd name="connsiteY4" fmla="*/ 0 h 1135333"/>
                <a:gd name="connsiteX0" fmla="*/ 0 w 4695997"/>
                <a:gd name="connsiteY0" fmla="*/ 0 h 1135333"/>
                <a:gd name="connsiteX1" fmla="*/ 4120720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33521 h 1135333"/>
                <a:gd name="connsiteX4" fmla="*/ 0 w 4695997"/>
                <a:gd name="connsiteY4" fmla="*/ 0 h 1135333"/>
                <a:gd name="connsiteX0" fmla="*/ 0 w 4121705"/>
                <a:gd name="connsiteY0" fmla="*/ 0 h 1135333"/>
                <a:gd name="connsiteX1" fmla="*/ 4120720 w 4121705"/>
                <a:gd name="connsiteY1" fmla="*/ 812 h 1135333"/>
                <a:gd name="connsiteX2" fmla="*/ 4121705 w 4121705"/>
                <a:gd name="connsiteY2" fmla="*/ 1135333 h 1135333"/>
                <a:gd name="connsiteX3" fmla="*/ 558898 w 4121705"/>
                <a:gd name="connsiteY3" fmla="*/ 1133521 h 1135333"/>
                <a:gd name="connsiteX4" fmla="*/ 0 w 4121705"/>
                <a:gd name="connsiteY4" fmla="*/ 0 h 1135333"/>
                <a:gd name="connsiteX0" fmla="*/ 0 w 4121705"/>
                <a:gd name="connsiteY0" fmla="*/ 0 h 1135333"/>
                <a:gd name="connsiteX1" fmla="*/ 3300302 w 4121705"/>
                <a:gd name="connsiteY1" fmla="*/ 812 h 1135333"/>
                <a:gd name="connsiteX2" fmla="*/ 4121705 w 4121705"/>
                <a:gd name="connsiteY2" fmla="*/ 1135333 h 1135333"/>
                <a:gd name="connsiteX3" fmla="*/ 558898 w 4121705"/>
                <a:gd name="connsiteY3" fmla="*/ 1133521 h 1135333"/>
                <a:gd name="connsiteX4" fmla="*/ 0 w 4121705"/>
                <a:gd name="connsiteY4" fmla="*/ 0 h 1135333"/>
                <a:gd name="connsiteX0" fmla="*/ 0 w 3301288"/>
                <a:gd name="connsiteY0" fmla="*/ 0 h 1135333"/>
                <a:gd name="connsiteX1" fmla="*/ 3300302 w 3301288"/>
                <a:gd name="connsiteY1" fmla="*/ 812 h 1135333"/>
                <a:gd name="connsiteX2" fmla="*/ 3301288 w 3301288"/>
                <a:gd name="connsiteY2" fmla="*/ 1135333 h 1135333"/>
                <a:gd name="connsiteX3" fmla="*/ 558898 w 3301288"/>
                <a:gd name="connsiteY3" fmla="*/ 1133521 h 1135333"/>
                <a:gd name="connsiteX4" fmla="*/ 0 w 3301288"/>
                <a:gd name="connsiteY4" fmla="*/ 0 h 1135333"/>
                <a:gd name="connsiteX0" fmla="*/ 0 w 3301288"/>
                <a:gd name="connsiteY0" fmla="*/ 0 h 1135333"/>
                <a:gd name="connsiteX1" fmla="*/ 2684989 w 3301288"/>
                <a:gd name="connsiteY1" fmla="*/ 812 h 1135333"/>
                <a:gd name="connsiteX2" fmla="*/ 3301288 w 3301288"/>
                <a:gd name="connsiteY2" fmla="*/ 1135333 h 1135333"/>
                <a:gd name="connsiteX3" fmla="*/ 558898 w 3301288"/>
                <a:gd name="connsiteY3" fmla="*/ 1133521 h 1135333"/>
                <a:gd name="connsiteX4" fmla="*/ 0 w 3301288"/>
                <a:gd name="connsiteY4" fmla="*/ 0 h 1135333"/>
                <a:gd name="connsiteX0" fmla="*/ 0 w 2685975"/>
                <a:gd name="connsiteY0" fmla="*/ 0 h 1135333"/>
                <a:gd name="connsiteX1" fmla="*/ 2684989 w 2685975"/>
                <a:gd name="connsiteY1" fmla="*/ 812 h 1135333"/>
                <a:gd name="connsiteX2" fmla="*/ 2685975 w 2685975"/>
                <a:gd name="connsiteY2" fmla="*/ 1135333 h 1135333"/>
                <a:gd name="connsiteX3" fmla="*/ 558898 w 2685975"/>
                <a:gd name="connsiteY3" fmla="*/ 1133521 h 1135333"/>
                <a:gd name="connsiteX4" fmla="*/ 0 w 2685975"/>
                <a:gd name="connsiteY4" fmla="*/ 0 h 1135333"/>
                <a:gd name="connsiteX0" fmla="*/ 0 w 2509605"/>
                <a:gd name="connsiteY0" fmla="*/ 0 h 1135333"/>
                <a:gd name="connsiteX1" fmla="*/ 2508619 w 2509605"/>
                <a:gd name="connsiteY1" fmla="*/ 812 h 1135333"/>
                <a:gd name="connsiteX2" fmla="*/ 2509605 w 2509605"/>
                <a:gd name="connsiteY2" fmla="*/ 1135333 h 1135333"/>
                <a:gd name="connsiteX3" fmla="*/ 382528 w 2509605"/>
                <a:gd name="connsiteY3" fmla="*/ 1133521 h 1135333"/>
                <a:gd name="connsiteX4" fmla="*/ 0 w 2509605"/>
                <a:gd name="connsiteY4" fmla="*/ 0 h 1135333"/>
                <a:gd name="connsiteX0" fmla="*/ 0 w 2465512"/>
                <a:gd name="connsiteY0" fmla="*/ 0 h 1135333"/>
                <a:gd name="connsiteX1" fmla="*/ 2464526 w 2465512"/>
                <a:gd name="connsiteY1" fmla="*/ 812 h 1135333"/>
                <a:gd name="connsiteX2" fmla="*/ 2465512 w 2465512"/>
                <a:gd name="connsiteY2" fmla="*/ 1135333 h 1135333"/>
                <a:gd name="connsiteX3" fmla="*/ 338435 w 2465512"/>
                <a:gd name="connsiteY3" fmla="*/ 1133521 h 1135333"/>
                <a:gd name="connsiteX4" fmla="*/ 0 w 2465512"/>
                <a:gd name="connsiteY4" fmla="*/ 0 h 1135333"/>
                <a:gd name="connsiteX0" fmla="*/ 0 w 2403783"/>
                <a:gd name="connsiteY0" fmla="*/ 0 h 1135333"/>
                <a:gd name="connsiteX1" fmla="*/ 2402797 w 2403783"/>
                <a:gd name="connsiteY1" fmla="*/ 812 h 1135333"/>
                <a:gd name="connsiteX2" fmla="*/ 2403783 w 2403783"/>
                <a:gd name="connsiteY2" fmla="*/ 1135333 h 1135333"/>
                <a:gd name="connsiteX3" fmla="*/ 276706 w 2403783"/>
                <a:gd name="connsiteY3" fmla="*/ 1133521 h 1135333"/>
                <a:gd name="connsiteX4" fmla="*/ 0 w 2403783"/>
                <a:gd name="connsiteY4" fmla="*/ 0 h 1135333"/>
                <a:gd name="connsiteX0" fmla="*/ 0 w 2386146"/>
                <a:gd name="connsiteY0" fmla="*/ 0 h 1135333"/>
                <a:gd name="connsiteX1" fmla="*/ 2385160 w 2386146"/>
                <a:gd name="connsiteY1" fmla="*/ 812 h 1135333"/>
                <a:gd name="connsiteX2" fmla="*/ 2386146 w 2386146"/>
                <a:gd name="connsiteY2" fmla="*/ 1135333 h 1135333"/>
                <a:gd name="connsiteX3" fmla="*/ 259069 w 2386146"/>
                <a:gd name="connsiteY3" fmla="*/ 1133521 h 1135333"/>
                <a:gd name="connsiteX4" fmla="*/ 0 w 2386146"/>
                <a:gd name="connsiteY4" fmla="*/ 0 h 1135333"/>
                <a:gd name="connsiteX0" fmla="*/ 0 w 2342054"/>
                <a:gd name="connsiteY0" fmla="*/ 0 h 1135333"/>
                <a:gd name="connsiteX1" fmla="*/ 2341068 w 2342054"/>
                <a:gd name="connsiteY1" fmla="*/ 812 h 1135333"/>
                <a:gd name="connsiteX2" fmla="*/ 2342054 w 2342054"/>
                <a:gd name="connsiteY2" fmla="*/ 1135333 h 1135333"/>
                <a:gd name="connsiteX3" fmla="*/ 214977 w 2342054"/>
                <a:gd name="connsiteY3" fmla="*/ 1133521 h 1135333"/>
                <a:gd name="connsiteX4" fmla="*/ 0 w 2342054"/>
                <a:gd name="connsiteY4" fmla="*/ 0 h 113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2054" h="1135333">
                  <a:moveTo>
                    <a:pt x="0" y="0"/>
                  </a:moveTo>
                  <a:lnTo>
                    <a:pt x="2341068" y="812"/>
                  </a:lnTo>
                  <a:cubicBezTo>
                    <a:pt x="2343121" y="171721"/>
                    <a:pt x="2340001" y="964424"/>
                    <a:pt x="2342054" y="1135333"/>
                  </a:cubicBezTo>
                  <a:lnTo>
                    <a:pt x="214977" y="11335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37">
                <a:defRPr/>
              </a:pPr>
              <a:endParaRPr lang="en-US" sz="3000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30" name="Rectangle 1">
              <a:extLst>
                <a:ext uri="{FF2B5EF4-FFF2-40B4-BE49-F238E27FC236}">
                  <a16:creationId xmlns:a16="http://schemas.microsoft.com/office/drawing/2014/main" id="{20DA44B0-2CB5-404D-AE03-B7D9FC8B3358}"/>
                </a:ext>
              </a:extLst>
            </p:cNvPr>
            <p:cNvSpPr/>
            <p:nvPr/>
          </p:nvSpPr>
          <p:spPr>
            <a:xfrm flipV="1">
              <a:off x="8781661" y="1157590"/>
              <a:ext cx="2458100" cy="544750"/>
            </a:xfrm>
            <a:custGeom>
              <a:avLst/>
              <a:gdLst>
                <a:gd name="connsiteX0" fmla="*/ 0 w 1676400"/>
                <a:gd name="connsiteY0" fmla="*/ 0 h 533400"/>
                <a:gd name="connsiteX1" fmla="*/ 1676400 w 1676400"/>
                <a:gd name="connsiteY1" fmla="*/ 0 h 533400"/>
                <a:gd name="connsiteX2" fmla="*/ 1676400 w 1676400"/>
                <a:gd name="connsiteY2" fmla="*/ 533400 h 533400"/>
                <a:gd name="connsiteX3" fmla="*/ 0 w 1676400"/>
                <a:gd name="connsiteY3" fmla="*/ 533400 h 533400"/>
                <a:gd name="connsiteX4" fmla="*/ 0 w 1676400"/>
                <a:gd name="connsiteY4" fmla="*/ 0 h 533400"/>
                <a:gd name="connsiteX0" fmla="*/ 221130 w 1897530"/>
                <a:gd name="connsiteY0" fmla="*/ 0 h 533400"/>
                <a:gd name="connsiteX1" fmla="*/ 1897530 w 1897530"/>
                <a:gd name="connsiteY1" fmla="*/ 0 h 533400"/>
                <a:gd name="connsiteX2" fmla="*/ 1897530 w 1897530"/>
                <a:gd name="connsiteY2" fmla="*/ 533400 h 533400"/>
                <a:gd name="connsiteX3" fmla="*/ 0 w 1897530"/>
                <a:gd name="connsiteY3" fmla="*/ 533400 h 533400"/>
                <a:gd name="connsiteX4" fmla="*/ 221130 w 1897530"/>
                <a:gd name="connsiteY4" fmla="*/ 0 h 533400"/>
                <a:gd name="connsiteX0" fmla="*/ 0 w 3122706"/>
                <a:gd name="connsiteY0" fmla="*/ 0 h 533400"/>
                <a:gd name="connsiteX1" fmla="*/ 3122706 w 3122706"/>
                <a:gd name="connsiteY1" fmla="*/ 0 h 533400"/>
                <a:gd name="connsiteX2" fmla="*/ 3122706 w 3122706"/>
                <a:gd name="connsiteY2" fmla="*/ 533400 h 533400"/>
                <a:gd name="connsiteX3" fmla="*/ 1225176 w 3122706"/>
                <a:gd name="connsiteY3" fmla="*/ 533400 h 533400"/>
                <a:gd name="connsiteX4" fmla="*/ 0 w 3122706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33400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33400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03518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179295 w 3302001"/>
                <a:gd name="connsiteY0" fmla="*/ 0 h 503518"/>
                <a:gd name="connsiteX1" fmla="*/ 3302001 w 3302001"/>
                <a:gd name="connsiteY1" fmla="*/ 0 h 503518"/>
                <a:gd name="connsiteX2" fmla="*/ 3302001 w 3302001"/>
                <a:gd name="connsiteY2" fmla="*/ 503518 h 503518"/>
                <a:gd name="connsiteX3" fmla="*/ 0 w 3302001"/>
                <a:gd name="connsiteY3" fmla="*/ 491565 h 503518"/>
                <a:gd name="connsiteX4" fmla="*/ 179295 w 3302001"/>
                <a:gd name="connsiteY4" fmla="*/ 0 h 503518"/>
                <a:gd name="connsiteX0" fmla="*/ 191248 w 3313954"/>
                <a:gd name="connsiteY0" fmla="*/ 0 h 503518"/>
                <a:gd name="connsiteX1" fmla="*/ 3313954 w 3313954"/>
                <a:gd name="connsiteY1" fmla="*/ 0 h 503518"/>
                <a:gd name="connsiteX2" fmla="*/ 3313954 w 3313954"/>
                <a:gd name="connsiteY2" fmla="*/ 503518 h 503518"/>
                <a:gd name="connsiteX3" fmla="*/ 0 w 3313954"/>
                <a:gd name="connsiteY3" fmla="*/ 491565 h 503518"/>
                <a:gd name="connsiteX4" fmla="*/ 191248 w 3313954"/>
                <a:gd name="connsiteY4" fmla="*/ 0 h 503518"/>
                <a:gd name="connsiteX0" fmla="*/ 209177 w 3331883"/>
                <a:gd name="connsiteY0" fmla="*/ 0 h 503518"/>
                <a:gd name="connsiteX1" fmla="*/ 3331883 w 3331883"/>
                <a:gd name="connsiteY1" fmla="*/ 0 h 503518"/>
                <a:gd name="connsiteX2" fmla="*/ 3331883 w 3331883"/>
                <a:gd name="connsiteY2" fmla="*/ 503518 h 503518"/>
                <a:gd name="connsiteX3" fmla="*/ 0 w 3331883"/>
                <a:gd name="connsiteY3" fmla="*/ 503518 h 503518"/>
                <a:gd name="connsiteX4" fmla="*/ 209177 w 3331883"/>
                <a:gd name="connsiteY4" fmla="*/ 0 h 503518"/>
                <a:gd name="connsiteX0" fmla="*/ 209177 w 3331883"/>
                <a:gd name="connsiteY0" fmla="*/ 0 h 508515"/>
                <a:gd name="connsiteX1" fmla="*/ 3331883 w 3331883"/>
                <a:gd name="connsiteY1" fmla="*/ 0 h 508515"/>
                <a:gd name="connsiteX2" fmla="*/ 3331883 w 3331883"/>
                <a:gd name="connsiteY2" fmla="*/ 508515 h 508515"/>
                <a:gd name="connsiteX3" fmla="*/ 0 w 3331883"/>
                <a:gd name="connsiteY3" fmla="*/ 503518 h 508515"/>
                <a:gd name="connsiteX4" fmla="*/ 209177 w 3331883"/>
                <a:gd name="connsiteY4" fmla="*/ 0 h 508515"/>
                <a:gd name="connsiteX0" fmla="*/ 209177 w 3331883"/>
                <a:gd name="connsiteY0" fmla="*/ 0 h 508515"/>
                <a:gd name="connsiteX1" fmla="*/ 3331883 w 3331883"/>
                <a:gd name="connsiteY1" fmla="*/ 0 h 508515"/>
                <a:gd name="connsiteX2" fmla="*/ 3331883 w 3331883"/>
                <a:gd name="connsiteY2" fmla="*/ 508515 h 508515"/>
                <a:gd name="connsiteX3" fmla="*/ 0 w 3331883"/>
                <a:gd name="connsiteY3" fmla="*/ 506016 h 508515"/>
                <a:gd name="connsiteX4" fmla="*/ 209177 w 3331883"/>
                <a:gd name="connsiteY4" fmla="*/ 0 h 508515"/>
                <a:gd name="connsiteX0" fmla="*/ 0 w 4690249"/>
                <a:gd name="connsiteY0" fmla="*/ 0 h 513539"/>
                <a:gd name="connsiteX1" fmla="*/ 4690249 w 4690249"/>
                <a:gd name="connsiteY1" fmla="*/ 5024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20097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5346 h 518885"/>
                <a:gd name="connsiteX1" fmla="*/ 4690249 w 4690249"/>
                <a:gd name="connsiteY1" fmla="*/ 0 h 518885"/>
                <a:gd name="connsiteX2" fmla="*/ 4690249 w 4690249"/>
                <a:gd name="connsiteY2" fmla="*/ 518885 h 518885"/>
                <a:gd name="connsiteX3" fmla="*/ 1358366 w 4690249"/>
                <a:gd name="connsiteY3" fmla="*/ 516386 h 518885"/>
                <a:gd name="connsiteX4" fmla="*/ 0 w 4690249"/>
                <a:gd name="connsiteY4" fmla="*/ 5346 h 518885"/>
                <a:gd name="connsiteX0" fmla="*/ 0 w 4690249"/>
                <a:gd name="connsiteY0" fmla="*/ 0 h 513539"/>
                <a:gd name="connsiteX1" fmla="*/ 4684091 w 4690249"/>
                <a:gd name="connsiteY1" fmla="*/ 812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841"/>
                <a:gd name="connsiteY0" fmla="*/ 0 h 513539"/>
                <a:gd name="connsiteX1" fmla="*/ 4690249 w 4690841"/>
                <a:gd name="connsiteY1" fmla="*/ 812 h 513539"/>
                <a:gd name="connsiteX2" fmla="*/ 4690249 w 4690841"/>
                <a:gd name="connsiteY2" fmla="*/ 513539 h 513539"/>
                <a:gd name="connsiteX3" fmla="*/ 1358366 w 4690841"/>
                <a:gd name="connsiteY3" fmla="*/ 511040 h 513539"/>
                <a:gd name="connsiteX4" fmla="*/ 0 w 4690841"/>
                <a:gd name="connsiteY4" fmla="*/ 0 h 513539"/>
                <a:gd name="connsiteX0" fmla="*/ 196422 w 4887263"/>
                <a:gd name="connsiteY0" fmla="*/ 0 h 513539"/>
                <a:gd name="connsiteX1" fmla="*/ 4886671 w 4887263"/>
                <a:gd name="connsiteY1" fmla="*/ 812 h 513539"/>
                <a:gd name="connsiteX2" fmla="*/ 4886671 w 4887263"/>
                <a:gd name="connsiteY2" fmla="*/ 513539 h 513539"/>
                <a:gd name="connsiteX3" fmla="*/ 0 w 4887263"/>
                <a:gd name="connsiteY3" fmla="*/ 507961 h 513539"/>
                <a:gd name="connsiteX4" fmla="*/ 196422 w 4887263"/>
                <a:gd name="connsiteY4" fmla="*/ 0 h 513539"/>
                <a:gd name="connsiteX0" fmla="*/ 196422 w 4889749"/>
                <a:gd name="connsiteY0" fmla="*/ 0 h 510460"/>
                <a:gd name="connsiteX1" fmla="*/ 4886671 w 4889749"/>
                <a:gd name="connsiteY1" fmla="*/ 812 h 510460"/>
                <a:gd name="connsiteX2" fmla="*/ 4889749 w 4889749"/>
                <a:gd name="connsiteY2" fmla="*/ 510460 h 510460"/>
                <a:gd name="connsiteX3" fmla="*/ 0 w 4889749"/>
                <a:gd name="connsiteY3" fmla="*/ 507961 h 510460"/>
                <a:gd name="connsiteX4" fmla="*/ 196422 w 4889749"/>
                <a:gd name="connsiteY4" fmla="*/ 0 h 510460"/>
                <a:gd name="connsiteX0" fmla="*/ 196422 w 4886944"/>
                <a:gd name="connsiteY0" fmla="*/ 0 h 507961"/>
                <a:gd name="connsiteX1" fmla="*/ 4886671 w 4886944"/>
                <a:gd name="connsiteY1" fmla="*/ 812 h 507961"/>
                <a:gd name="connsiteX2" fmla="*/ 4880513 w 4886944"/>
                <a:gd name="connsiteY2" fmla="*/ 504302 h 507961"/>
                <a:gd name="connsiteX3" fmla="*/ 0 w 4886944"/>
                <a:gd name="connsiteY3" fmla="*/ 507961 h 507961"/>
                <a:gd name="connsiteX4" fmla="*/ 196422 w 4886944"/>
                <a:gd name="connsiteY4" fmla="*/ 0 h 507961"/>
                <a:gd name="connsiteX0" fmla="*/ 196422 w 4887138"/>
                <a:gd name="connsiteY0" fmla="*/ 0 h 507961"/>
                <a:gd name="connsiteX1" fmla="*/ 4886671 w 4887138"/>
                <a:gd name="connsiteY1" fmla="*/ 812 h 507961"/>
                <a:gd name="connsiteX2" fmla="*/ 4885275 w 4887138"/>
                <a:gd name="connsiteY2" fmla="*/ 499540 h 507961"/>
                <a:gd name="connsiteX3" fmla="*/ 0 w 4887138"/>
                <a:gd name="connsiteY3" fmla="*/ 507961 h 507961"/>
                <a:gd name="connsiteX4" fmla="*/ 196422 w 4887138"/>
                <a:gd name="connsiteY4" fmla="*/ 0 h 507961"/>
                <a:gd name="connsiteX0" fmla="*/ 196422 w 4887138"/>
                <a:gd name="connsiteY0" fmla="*/ 0 h 507961"/>
                <a:gd name="connsiteX1" fmla="*/ 4886671 w 4887138"/>
                <a:gd name="connsiteY1" fmla="*/ 812 h 507961"/>
                <a:gd name="connsiteX2" fmla="*/ 4885275 w 4887138"/>
                <a:gd name="connsiteY2" fmla="*/ 504302 h 507961"/>
                <a:gd name="connsiteX3" fmla="*/ 0 w 4887138"/>
                <a:gd name="connsiteY3" fmla="*/ 507961 h 507961"/>
                <a:gd name="connsiteX4" fmla="*/ 196422 w 4887138"/>
                <a:gd name="connsiteY4" fmla="*/ 0 h 507961"/>
                <a:gd name="connsiteX0" fmla="*/ 196422 w 4892419"/>
                <a:gd name="connsiteY0" fmla="*/ 0 h 507961"/>
                <a:gd name="connsiteX1" fmla="*/ 4886671 w 4892419"/>
                <a:gd name="connsiteY1" fmla="*/ 812 h 507961"/>
                <a:gd name="connsiteX2" fmla="*/ 4892419 w 4892419"/>
                <a:gd name="connsiteY2" fmla="*/ 499540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499540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0 w 4695997"/>
                <a:gd name="connsiteY0" fmla="*/ 0 h 1108036"/>
                <a:gd name="connsiteX1" fmla="*/ 4695012 w 4695997"/>
                <a:gd name="connsiteY1" fmla="*/ 812 h 1108036"/>
                <a:gd name="connsiteX2" fmla="*/ 4695997 w 4695997"/>
                <a:gd name="connsiteY2" fmla="*/ 506683 h 1108036"/>
                <a:gd name="connsiteX3" fmla="*/ 590523 w 4695997"/>
                <a:gd name="connsiteY3" fmla="*/ 1108036 h 1108036"/>
                <a:gd name="connsiteX4" fmla="*/ 0 w 4695997"/>
                <a:gd name="connsiteY4" fmla="*/ 0 h 1108036"/>
                <a:gd name="connsiteX0" fmla="*/ 0 w 4732318"/>
                <a:gd name="connsiteY0" fmla="*/ 0 h 1154383"/>
                <a:gd name="connsiteX1" fmla="*/ 4695012 w 4732318"/>
                <a:gd name="connsiteY1" fmla="*/ 812 h 1154383"/>
                <a:gd name="connsiteX2" fmla="*/ 4732318 w 4732318"/>
                <a:gd name="connsiteY2" fmla="*/ 1154383 h 1154383"/>
                <a:gd name="connsiteX3" fmla="*/ 590523 w 4732318"/>
                <a:gd name="connsiteY3" fmla="*/ 1108036 h 1154383"/>
                <a:gd name="connsiteX4" fmla="*/ 0 w 4732318"/>
                <a:gd name="connsiteY4" fmla="*/ 0 h 1154383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90523 w 4695997"/>
                <a:gd name="connsiteY3" fmla="*/ 1108036 h 1135333"/>
                <a:gd name="connsiteX4" fmla="*/ 0 w 4695997"/>
                <a:gd name="connsiteY4" fmla="*/ 0 h 1135333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606335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535178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558898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26697 h 1135333"/>
                <a:gd name="connsiteX4" fmla="*/ 0 w 4695997"/>
                <a:gd name="connsiteY4" fmla="*/ 0 h 1135333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33521 h 1135333"/>
                <a:gd name="connsiteX4" fmla="*/ 0 w 4695997"/>
                <a:gd name="connsiteY4" fmla="*/ 0 h 1135333"/>
                <a:gd name="connsiteX0" fmla="*/ 0 w 4695997"/>
                <a:gd name="connsiteY0" fmla="*/ 0 h 1135333"/>
                <a:gd name="connsiteX1" fmla="*/ 4120720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33521 h 1135333"/>
                <a:gd name="connsiteX4" fmla="*/ 0 w 4695997"/>
                <a:gd name="connsiteY4" fmla="*/ 0 h 1135333"/>
                <a:gd name="connsiteX0" fmla="*/ 0 w 4121705"/>
                <a:gd name="connsiteY0" fmla="*/ 0 h 1135333"/>
                <a:gd name="connsiteX1" fmla="*/ 4120720 w 4121705"/>
                <a:gd name="connsiteY1" fmla="*/ 812 h 1135333"/>
                <a:gd name="connsiteX2" fmla="*/ 4121705 w 4121705"/>
                <a:gd name="connsiteY2" fmla="*/ 1135333 h 1135333"/>
                <a:gd name="connsiteX3" fmla="*/ 558898 w 4121705"/>
                <a:gd name="connsiteY3" fmla="*/ 1133521 h 1135333"/>
                <a:gd name="connsiteX4" fmla="*/ 0 w 4121705"/>
                <a:gd name="connsiteY4" fmla="*/ 0 h 1135333"/>
                <a:gd name="connsiteX0" fmla="*/ 0 w 4121705"/>
                <a:gd name="connsiteY0" fmla="*/ 0 h 1135333"/>
                <a:gd name="connsiteX1" fmla="*/ 3300302 w 4121705"/>
                <a:gd name="connsiteY1" fmla="*/ 812 h 1135333"/>
                <a:gd name="connsiteX2" fmla="*/ 4121705 w 4121705"/>
                <a:gd name="connsiteY2" fmla="*/ 1135333 h 1135333"/>
                <a:gd name="connsiteX3" fmla="*/ 558898 w 4121705"/>
                <a:gd name="connsiteY3" fmla="*/ 1133521 h 1135333"/>
                <a:gd name="connsiteX4" fmla="*/ 0 w 4121705"/>
                <a:gd name="connsiteY4" fmla="*/ 0 h 1135333"/>
                <a:gd name="connsiteX0" fmla="*/ 0 w 3301288"/>
                <a:gd name="connsiteY0" fmla="*/ 0 h 1135333"/>
                <a:gd name="connsiteX1" fmla="*/ 3300302 w 3301288"/>
                <a:gd name="connsiteY1" fmla="*/ 812 h 1135333"/>
                <a:gd name="connsiteX2" fmla="*/ 3301288 w 3301288"/>
                <a:gd name="connsiteY2" fmla="*/ 1135333 h 1135333"/>
                <a:gd name="connsiteX3" fmla="*/ 558898 w 3301288"/>
                <a:gd name="connsiteY3" fmla="*/ 1133521 h 1135333"/>
                <a:gd name="connsiteX4" fmla="*/ 0 w 3301288"/>
                <a:gd name="connsiteY4" fmla="*/ 0 h 1135333"/>
                <a:gd name="connsiteX0" fmla="*/ 0 w 3301288"/>
                <a:gd name="connsiteY0" fmla="*/ 0 h 1135333"/>
                <a:gd name="connsiteX1" fmla="*/ 2684989 w 3301288"/>
                <a:gd name="connsiteY1" fmla="*/ 812 h 1135333"/>
                <a:gd name="connsiteX2" fmla="*/ 3301288 w 3301288"/>
                <a:gd name="connsiteY2" fmla="*/ 1135333 h 1135333"/>
                <a:gd name="connsiteX3" fmla="*/ 558898 w 3301288"/>
                <a:gd name="connsiteY3" fmla="*/ 1133521 h 1135333"/>
                <a:gd name="connsiteX4" fmla="*/ 0 w 3301288"/>
                <a:gd name="connsiteY4" fmla="*/ 0 h 1135333"/>
                <a:gd name="connsiteX0" fmla="*/ 0 w 2685975"/>
                <a:gd name="connsiteY0" fmla="*/ 0 h 1135333"/>
                <a:gd name="connsiteX1" fmla="*/ 2684989 w 2685975"/>
                <a:gd name="connsiteY1" fmla="*/ 812 h 1135333"/>
                <a:gd name="connsiteX2" fmla="*/ 2685975 w 2685975"/>
                <a:gd name="connsiteY2" fmla="*/ 1135333 h 1135333"/>
                <a:gd name="connsiteX3" fmla="*/ 558898 w 2685975"/>
                <a:gd name="connsiteY3" fmla="*/ 1133521 h 1135333"/>
                <a:gd name="connsiteX4" fmla="*/ 0 w 2685975"/>
                <a:gd name="connsiteY4" fmla="*/ 0 h 1135333"/>
                <a:gd name="connsiteX0" fmla="*/ 0 w 2509605"/>
                <a:gd name="connsiteY0" fmla="*/ 0 h 1135333"/>
                <a:gd name="connsiteX1" fmla="*/ 2508619 w 2509605"/>
                <a:gd name="connsiteY1" fmla="*/ 812 h 1135333"/>
                <a:gd name="connsiteX2" fmla="*/ 2509605 w 2509605"/>
                <a:gd name="connsiteY2" fmla="*/ 1135333 h 1135333"/>
                <a:gd name="connsiteX3" fmla="*/ 382528 w 2509605"/>
                <a:gd name="connsiteY3" fmla="*/ 1133521 h 1135333"/>
                <a:gd name="connsiteX4" fmla="*/ 0 w 2509605"/>
                <a:gd name="connsiteY4" fmla="*/ 0 h 1135333"/>
                <a:gd name="connsiteX0" fmla="*/ 0 w 2465512"/>
                <a:gd name="connsiteY0" fmla="*/ 0 h 1135333"/>
                <a:gd name="connsiteX1" fmla="*/ 2464526 w 2465512"/>
                <a:gd name="connsiteY1" fmla="*/ 812 h 1135333"/>
                <a:gd name="connsiteX2" fmla="*/ 2465512 w 2465512"/>
                <a:gd name="connsiteY2" fmla="*/ 1135333 h 1135333"/>
                <a:gd name="connsiteX3" fmla="*/ 338435 w 2465512"/>
                <a:gd name="connsiteY3" fmla="*/ 1133521 h 1135333"/>
                <a:gd name="connsiteX4" fmla="*/ 0 w 2465512"/>
                <a:gd name="connsiteY4" fmla="*/ 0 h 1135333"/>
                <a:gd name="connsiteX0" fmla="*/ 0 w 2403783"/>
                <a:gd name="connsiteY0" fmla="*/ 0 h 1135333"/>
                <a:gd name="connsiteX1" fmla="*/ 2402797 w 2403783"/>
                <a:gd name="connsiteY1" fmla="*/ 812 h 1135333"/>
                <a:gd name="connsiteX2" fmla="*/ 2403783 w 2403783"/>
                <a:gd name="connsiteY2" fmla="*/ 1135333 h 1135333"/>
                <a:gd name="connsiteX3" fmla="*/ 276706 w 2403783"/>
                <a:gd name="connsiteY3" fmla="*/ 1133521 h 1135333"/>
                <a:gd name="connsiteX4" fmla="*/ 0 w 2403783"/>
                <a:gd name="connsiteY4" fmla="*/ 0 h 1135333"/>
                <a:gd name="connsiteX0" fmla="*/ 0 w 2386146"/>
                <a:gd name="connsiteY0" fmla="*/ 0 h 1135333"/>
                <a:gd name="connsiteX1" fmla="*/ 2385160 w 2386146"/>
                <a:gd name="connsiteY1" fmla="*/ 812 h 1135333"/>
                <a:gd name="connsiteX2" fmla="*/ 2386146 w 2386146"/>
                <a:gd name="connsiteY2" fmla="*/ 1135333 h 1135333"/>
                <a:gd name="connsiteX3" fmla="*/ 259069 w 2386146"/>
                <a:gd name="connsiteY3" fmla="*/ 1133521 h 1135333"/>
                <a:gd name="connsiteX4" fmla="*/ 0 w 2386146"/>
                <a:gd name="connsiteY4" fmla="*/ 0 h 1135333"/>
                <a:gd name="connsiteX0" fmla="*/ 0 w 2342054"/>
                <a:gd name="connsiteY0" fmla="*/ 0 h 1135333"/>
                <a:gd name="connsiteX1" fmla="*/ 2341068 w 2342054"/>
                <a:gd name="connsiteY1" fmla="*/ 812 h 1135333"/>
                <a:gd name="connsiteX2" fmla="*/ 2342054 w 2342054"/>
                <a:gd name="connsiteY2" fmla="*/ 1135333 h 1135333"/>
                <a:gd name="connsiteX3" fmla="*/ 214977 w 2342054"/>
                <a:gd name="connsiteY3" fmla="*/ 1133521 h 1135333"/>
                <a:gd name="connsiteX4" fmla="*/ 0 w 2342054"/>
                <a:gd name="connsiteY4" fmla="*/ 0 h 113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2054" h="1135333">
                  <a:moveTo>
                    <a:pt x="0" y="0"/>
                  </a:moveTo>
                  <a:lnTo>
                    <a:pt x="2341068" y="812"/>
                  </a:lnTo>
                  <a:cubicBezTo>
                    <a:pt x="2343121" y="171721"/>
                    <a:pt x="2340001" y="964424"/>
                    <a:pt x="2342054" y="1135333"/>
                  </a:cubicBezTo>
                  <a:lnTo>
                    <a:pt x="214977" y="11335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37">
                <a:defRPr/>
              </a:pPr>
              <a:endParaRPr lang="en-US" sz="3000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38" name="Rectangle 1">
              <a:extLst>
                <a:ext uri="{FF2B5EF4-FFF2-40B4-BE49-F238E27FC236}">
                  <a16:creationId xmlns:a16="http://schemas.microsoft.com/office/drawing/2014/main" id="{B18A8FD7-9FF9-4282-9563-CD6FB3123291}"/>
                </a:ext>
              </a:extLst>
            </p:cNvPr>
            <p:cNvSpPr/>
            <p:nvPr/>
          </p:nvSpPr>
          <p:spPr>
            <a:xfrm flipV="1">
              <a:off x="10724877" y="1158393"/>
              <a:ext cx="1462260" cy="543955"/>
            </a:xfrm>
            <a:custGeom>
              <a:avLst/>
              <a:gdLst>
                <a:gd name="connsiteX0" fmla="*/ 0 w 1676400"/>
                <a:gd name="connsiteY0" fmla="*/ 0 h 533400"/>
                <a:gd name="connsiteX1" fmla="*/ 1676400 w 1676400"/>
                <a:gd name="connsiteY1" fmla="*/ 0 h 533400"/>
                <a:gd name="connsiteX2" fmla="*/ 1676400 w 1676400"/>
                <a:gd name="connsiteY2" fmla="*/ 533400 h 533400"/>
                <a:gd name="connsiteX3" fmla="*/ 0 w 1676400"/>
                <a:gd name="connsiteY3" fmla="*/ 533400 h 533400"/>
                <a:gd name="connsiteX4" fmla="*/ 0 w 1676400"/>
                <a:gd name="connsiteY4" fmla="*/ 0 h 533400"/>
                <a:gd name="connsiteX0" fmla="*/ 221130 w 1897530"/>
                <a:gd name="connsiteY0" fmla="*/ 0 h 533400"/>
                <a:gd name="connsiteX1" fmla="*/ 1897530 w 1897530"/>
                <a:gd name="connsiteY1" fmla="*/ 0 h 533400"/>
                <a:gd name="connsiteX2" fmla="*/ 1897530 w 1897530"/>
                <a:gd name="connsiteY2" fmla="*/ 533400 h 533400"/>
                <a:gd name="connsiteX3" fmla="*/ 0 w 1897530"/>
                <a:gd name="connsiteY3" fmla="*/ 533400 h 533400"/>
                <a:gd name="connsiteX4" fmla="*/ 221130 w 1897530"/>
                <a:gd name="connsiteY4" fmla="*/ 0 h 533400"/>
                <a:gd name="connsiteX0" fmla="*/ 0 w 3122706"/>
                <a:gd name="connsiteY0" fmla="*/ 0 h 533400"/>
                <a:gd name="connsiteX1" fmla="*/ 3122706 w 3122706"/>
                <a:gd name="connsiteY1" fmla="*/ 0 h 533400"/>
                <a:gd name="connsiteX2" fmla="*/ 3122706 w 3122706"/>
                <a:gd name="connsiteY2" fmla="*/ 533400 h 533400"/>
                <a:gd name="connsiteX3" fmla="*/ 1225176 w 3122706"/>
                <a:gd name="connsiteY3" fmla="*/ 533400 h 533400"/>
                <a:gd name="connsiteX4" fmla="*/ 0 w 3122706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33400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33400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209177 w 3331883"/>
                <a:gd name="connsiteY0" fmla="*/ 0 h 533400"/>
                <a:gd name="connsiteX1" fmla="*/ 3331883 w 3331883"/>
                <a:gd name="connsiteY1" fmla="*/ 0 h 533400"/>
                <a:gd name="connsiteX2" fmla="*/ 3331883 w 3331883"/>
                <a:gd name="connsiteY2" fmla="*/ 503518 h 533400"/>
                <a:gd name="connsiteX3" fmla="*/ 0 w 3331883"/>
                <a:gd name="connsiteY3" fmla="*/ 533400 h 533400"/>
                <a:gd name="connsiteX4" fmla="*/ 209177 w 3331883"/>
                <a:gd name="connsiteY4" fmla="*/ 0 h 533400"/>
                <a:gd name="connsiteX0" fmla="*/ 179295 w 3302001"/>
                <a:gd name="connsiteY0" fmla="*/ 0 h 503518"/>
                <a:gd name="connsiteX1" fmla="*/ 3302001 w 3302001"/>
                <a:gd name="connsiteY1" fmla="*/ 0 h 503518"/>
                <a:gd name="connsiteX2" fmla="*/ 3302001 w 3302001"/>
                <a:gd name="connsiteY2" fmla="*/ 503518 h 503518"/>
                <a:gd name="connsiteX3" fmla="*/ 0 w 3302001"/>
                <a:gd name="connsiteY3" fmla="*/ 491565 h 503518"/>
                <a:gd name="connsiteX4" fmla="*/ 179295 w 3302001"/>
                <a:gd name="connsiteY4" fmla="*/ 0 h 503518"/>
                <a:gd name="connsiteX0" fmla="*/ 191248 w 3313954"/>
                <a:gd name="connsiteY0" fmla="*/ 0 h 503518"/>
                <a:gd name="connsiteX1" fmla="*/ 3313954 w 3313954"/>
                <a:gd name="connsiteY1" fmla="*/ 0 h 503518"/>
                <a:gd name="connsiteX2" fmla="*/ 3313954 w 3313954"/>
                <a:gd name="connsiteY2" fmla="*/ 503518 h 503518"/>
                <a:gd name="connsiteX3" fmla="*/ 0 w 3313954"/>
                <a:gd name="connsiteY3" fmla="*/ 491565 h 503518"/>
                <a:gd name="connsiteX4" fmla="*/ 191248 w 3313954"/>
                <a:gd name="connsiteY4" fmla="*/ 0 h 503518"/>
                <a:gd name="connsiteX0" fmla="*/ 209177 w 3331883"/>
                <a:gd name="connsiteY0" fmla="*/ 0 h 503518"/>
                <a:gd name="connsiteX1" fmla="*/ 3331883 w 3331883"/>
                <a:gd name="connsiteY1" fmla="*/ 0 h 503518"/>
                <a:gd name="connsiteX2" fmla="*/ 3331883 w 3331883"/>
                <a:gd name="connsiteY2" fmla="*/ 503518 h 503518"/>
                <a:gd name="connsiteX3" fmla="*/ 0 w 3331883"/>
                <a:gd name="connsiteY3" fmla="*/ 503518 h 503518"/>
                <a:gd name="connsiteX4" fmla="*/ 209177 w 3331883"/>
                <a:gd name="connsiteY4" fmla="*/ 0 h 503518"/>
                <a:gd name="connsiteX0" fmla="*/ 209177 w 3331883"/>
                <a:gd name="connsiteY0" fmla="*/ 0 h 508515"/>
                <a:gd name="connsiteX1" fmla="*/ 3331883 w 3331883"/>
                <a:gd name="connsiteY1" fmla="*/ 0 h 508515"/>
                <a:gd name="connsiteX2" fmla="*/ 3331883 w 3331883"/>
                <a:gd name="connsiteY2" fmla="*/ 508515 h 508515"/>
                <a:gd name="connsiteX3" fmla="*/ 0 w 3331883"/>
                <a:gd name="connsiteY3" fmla="*/ 503518 h 508515"/>
                <a:gd name="connsiteX4" fmla="*/ 209177 w 3331883"/>
                <a:gd name="connsiteY4" fmla="*/ 0 h 508515"/>
                <a:gd name="connsiteX0" fmla="*/ 209177 w 3331883"/>
                <a:gd name="connsiteY0" fmla="*/ 0 h 508515"/>
                <a:gd name="connsiteX1" fmla="*/ 3331883 w 3331883"/>
                <a:gd name="connsiteY1" fmla="*/ 0 h 508515"/>
                <a:gd name="connsiteX2" fmla="*/ 3331883 w 3331883"/>
                <a:gd name="connsiteY2" fmla="*/ 508515 h 508515"/>
                <a:gd name="connsiteX3" fmla="*/ 0 w 3331883"/>
                <a:gd name="connsiteY3" fmla="*/ 506016 h 508515"/>
                <a:gd name="connsiteX4" fmla="*/ 209177 w 3331883"/>
                <a:gd name="connsiteY4" fmla="*/ 0 h 508515"/>
                <a:gd name="connsiteX0" fmla="*/ 0 w 4690249"/>
                <a:gd name="connsiteY0" fmla="*/ 0 h 513539"/>
                <a:gd name="connsiteX1" fmla="*/ 4690249 w 4690249"/>
                <a:gd name="connsiteY1" fmla="*/ 5024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20097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0 h 513539"/>
                <a:gd name="connsiteX1" fmla="*/ 4690249 w 4690249"/>
                <a:gd name="connsiteY1" fmla="*/ 10048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249"/>
                <a:gd name="connsiteY0" fmla="*/ 5346 h 518885"/>
                <a:gd name="connsiteX1" fmla="*/ 4690249 w 4690249"/>
                <a:gd name="connsiteY1" fmla="*/ 0 h 518885"/>
                <a:gd name="connsiteX2" fmla="*/ 4690249 w 4690249"/>
                <a:gd name="connsiteY2" fmla="*/ 518885 h 518885"/>
                <a:gd name="connsiteX3" fmla="*/ 1358366 w 4690249"/>
                <a:gd name="connsiteY3" fmla="*/ 516386 h 518885"/>
                <a:gd name="connsiteX4" fmla="*/ 0 w 4690249"/>
                <a:gd name="connsiteY4" fmla="*/ 5346 h 518885"/>
                <a:gd name="connsiteX0" fmla="*/ 0 w 4690249"/>
                <a:gd name="connsiteY0" fmla="*/ 0 h 513539"/>
                <a:gd name="connsiteX1" fmla="*/ 4684091 w 4690249"/>
                <a:gd name="connsiteY1" fmla="*/ 812 h 513539"/>
                <a:gd name="connsiteX2" fmla="*/ 4690249 w 4690249"/>
                <a:gd name="connsiteY2" fmla="*/ 513539 h 513539"/>
                <a:gd name="connsiteX3" fmla="*/ 1358366 w 4690249"/>
                <a:gd name="connsiteY3" fmla="*/ 511040 h 513539"/>
                <a:gd name="connsiteX4" fmla="*/ 0 w 4690249"/>
                <a:gd name="connsiteY4" fmla="*/ 0 h 513539"/>
                <a:gd name="connsiteX0" fmla="*/ 0 w 4690841"/>
                <a:gd name="connsiteY0" fmla="*/ 0 h 513539"/>
                <a:gd name="connsiteX1" fmla="*/ 4690249 w 4690841"/>
                <a:gd name="connsiteY1" fmla="*/ 812 h 513539"/>
                <a:gd name="connsiteX2" fmla="*/ 4690249 w 4690841"/>
                <a:gd name="connsiteY2" fmla="*/ 513539 h 513539"/>
                <a:gd name="connsiteX3" fmla="*/ 1358366 w 4690841"/>
                <a:gd name="connsiteY3" fmla="*/ 511040 h 513539"/>
                <a:gd name="connsiteX4" fmla="*/ 0 w 4690841"/>
                <a:gd name="connsiteY4" fmla="*/ 0 h 513539"/>
                <a:gd name="connsiteX0" fmla="*/ 196422 w 4887263"/>
                <a:gd name="connsiteY0" fmla="*/ 0 h 513539"/>
                <a:gd name="connsiteX1" fmla="*/ 4886671 w 4887263"/>
                <a:gd name="connsiteY1" fmla="*/ 812 h 513539"/>
                <a:gd name="connsiteX2" fmla="*/ 4886671 w 4887263"/>
                <a:gd name="connsiteY2" fmla="*/ 513539 h 513539"/>
                <a:gd name="connsiteX3" fmla="*/ 0 w 4887263"/>
                <a:gd name="connsiteY3" fmla="*/ 507961 h 513539"/>
                <a:gd name="connsiteX4" fmla="*/ 196422 w 4887263"/>
                <a:gd name="connsiteY4" fmla="*/ 0 h 513539"/>
                <a:gd name="connsiteX0" fmla="*/ 196422 w 4889749"/>
                <a:gd name="connsiteY0" fmla="*/ 0 h 510460"/>
                <a:gd name="connsiteX1" fmla="*/ 4886671 w 4889749"/>
                <a:gd name="connsiteY1" fmla="*/ 812 h 510460"/>
                <a:gd name="connsiteX2" fmla="*/ 4889749 w 4889749"/>
                <a:gd name="connsiteY2" fmla="*/ 510460 h 510460"/>
                <a:gd name="connsiteX3" fmla="*/ 0 w 4889749"/>
                <a:gd name="connsiteY3" fmla="*/ 507961 h 510460"/>
                <a:gd name="connsiteX4" fmla="*/ 196422 w 4889749"/>
                <a:gd name="connsiteY4" fmla="*/ 0 h 510460"/>
                <a:gd name="connsiteX0" fmla="*/ 196422 w 4886944"/>
                <a:gd name="connsiteY0" fmla="*/ 0 h 507961"/>
                <a:gd name="connsiteX1" fmla="*/ 4886671 w 4886944"/>
                <a:gd name="connsiteY1" fmla="*/ 812 h 507961"/>
                <a:gd name="connsiteX2" fmla="*/ 4880513 w 4886944"/>
                <a:gd name="connsiteY2" fmla="*/ 504302 h 507961"/>
                <a:gd name="connsiteX3" fmla="*/ 0 w 4886944"/>
                <a:gd name="connsiteY3" fmla="*/ 507961 h 507961"/>
                <a:gd name="connsiteX4" fmla="*/ 196422 w 4886944"/>
                <a:gd name="connsiteY4" fmla="*/ 0 h 507961"/>
                <a:gd name="connsiteX0" fmla="*/ 196422 w 4887138"/>
                <a:gd name="connsiteY0" fmla="*/ 0 h 507961"/>
                <a:gd name="connsiteX1" fmla="*/ 4886671 w 4887138"/>
                <a:gd name="connsiteY1" fmla="*/ 812 h 507961"/>
                <a:gd name="connsiteX2" fmla="*/ 4885275 w 4887138"/>
                <a:gd name="connsiteY2" fmla="*/ 499540 h 507961"/>
                <a:gd name="connsiteX3" fmla="*/ 0 w 4887138"/>
                <a:gd name="connsiteY3" fmla="*/ 507961 h 507961"/>
                <a:gd name="connsiteX4" fmla="*/ 196422 w 4887138"/>
                <a:gd name="connsiteY4" fmla="*/ 0 h 507961"/>
                <a:gd name="connsiteX0" fmla="*/ 196422 w 4887138"/>
                <a:gd name="connsiteY0" fmla="*/ 0 h 507961"/>
                <a:gd name="connsiteX1" fmla="*/ 4886671 w 4887138"/>
                <a:gd name="connsiteY1" fmla="*/ 812 h 507961"/>
                <a:gd name="connsiteX2" fmla="*/ 4885275 w 4887138"/>
                <a:gd name="connsiteY2" fmla="*/ 504302 h 507961"/>
                <a:gd name="connsiteX3" fmla="*/ 0 w 4887138"/>
                <a:gd name="connsiteY3" fmla="*/ 507961 h 507961"/>
                <a:gd name="connsiteX4" fmla="*/ 196422 w 4887138"/>
                <a:gd name="connsiteY4" fmla="*/ 0 h 507961"/>
                <a:gd name="connsiteX0" fmla="*/ 196422 w 4892419"/>
                <a:gd name="connsiteY0" fmla="*/ 0 h 507961"/>
                <a:gd name="connsiteX1" fmla="*/ 4886671 w 4892419"/>
                <a:gd name="connsiteY1" fmla="*/ 812 h 507961"/>
                <a:gd name="connsiteX2" fmla="*/ 4892419 w 4892419"/>
                <a:gd name="connsiteY2" fmla="*/ 499540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499540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196422 w 4892419"/>
                <a:gd name="connsiteY0" fmla="*/ 0 h 507961"/>
                <a:gd name="connsiteX1" fmla="*/ 4891434 w 4892419"/>
                <a:gd name="connsiteY1" fmla="*/ 812 h 507961"/>
                <a:gd name="connsiteX2" fmla="*/ 4892419 w 4892419"/>
                <a:gd name="connsiteY2" fmla="*/ 506683 h 507961"/>
                <a:gd name="connsiteX3" fmla="*/ 0 w 4892419"/>
                <a:gd name="connsiteY3" fmla="*/ 507961 h 507961"/>
                <a:gd name="connsiteX4" fmla="*/ 196422 w 4892419"/>
                <a:gd name="connsiteY4" fmla="*/ 0 h 507961"/>
                <a:gd name="connsiteX0" fmla="*/ 0 w 4695997"/>
                <a:gd name="connsiteY0" fmla="*/ 0 h 1108036"/>
                <a:gd name="connsiteX1" fmla="*/ 4695012 w 4695997"/>
                <a:gd name="connsiteY1" fmla="*/ 812 h 1108036"/>
                <a:gd name="connsiteX2" fmla="*/ 4695997 w 4695997"/>
                <a:gd name="connsiteY2" fmla="*/ 506683 h 1108036"/>
                <a:gd name="connsiteX3" fmla="*/ 590523 w 4695997"/>
                <a:gd name="connsiteY3" fmla="*/ 1108036 h 1108036"/>
                <a:gd name="connsiteX4" fmla="*/ 0 w 4695997"/>
                <a:gd name="connsiteY4" fmla="*/ 0 h 1108036"/>
                <a:gd name="connsiteX0" fmla="*/ 0 w 4732318"/>
                <a:gd name="connsiteY0" fmla="*/ 0 h 1154383"/>
                <a:gd name="connsiteX1" fmla="*/ 4695012 w 4732318"/>
                <a:gd name="connsiteY1" fmla="*/ 812 h 1154383"/>
                <a:gd name="connsiteX2" fmla="*/ 4732318 w 4732318"/>
                <a:gd name="connsiteY2" fmla="*/ 1154383 h 1154383"/>
                <a:gd name="connsiteX3" fmla="*/ 590523 w 4732318"/>
                <a:gd name="connsiteY3" fmla="*/ 1108036 h 1154383"/>
                <a:gd name="connsiteX4" fmla="*/ 0 w 4732318"/>
                <a:gd name="connsiteY4" fmla="*/ 0 h 1154383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90523 w 4695997"/>
                <a:gd name="connsiteY3" fmla="*/ 1108036 h 1135333"/>
                <a:gd name="connsiteX4" fmla="*/ 0 w 4695997"/>
                <a:gd name="connsiteY4" fmla="*/ 0 h 1135333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606335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535178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9138"/>
                <a:gd name="connsiteX1" fmla="*/ 4695012 w 4695997"/>
                <a:gd name="connsiteY1" fmla="*/ 812 h 1139138"/>
                <a:gd name="connsiteX2" fmla="*/ 4695997 w 4695997"/>
                <a:gd name="connsiteY2" fmla="*/ 1135333 h 1139138"/>
                <a:gd name="connsiteX3" fmla="*/ 558898 w 4695997"/>
                <a:gd name="connsiteY3" fmla="*/ 1139138 h 1139138"/>
                <a:gd name="connsiteX4" fmla="*/ 0 w 4695997"/>
                <a:gd name="connsiteY4" fmla="*/ 0 h 1139138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26697 h 1135333"/>
                <a:gd name="connsiteX4" fmla="*/ 0 w 4695997"/>
                <a:gd name="connsiteY4" fmla="*/ 0 h 1135333"/>
                <a:gd name="connsiteX0" fmla="*/ 0 w 4695997"/>
                <a:gd name="connsiteY0" fmla="*/ 0 h 1135333"/>
                <a:gd name="connsiteX1" fmla="*/ 4695012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33521 h 1135333"/>
                <a:gd name="connsiteX4" fmla="*/ 0 w 4695997"/>
                <a:gd name="connsiteY4" fmla="*/ 0 h 1135333"/>
                <a:gd name="connsiteX0" fmla="*/ 0 w 4695997"/>
                <a:gd name="connsiteY0" fmla="*/ 0 h 1135333"/>
                <a:gd name="connsiteX1" fmla="*/ 4120720 w 4695997"/>
                <a:gd name="connsiteY1" fmla="*/ 812 h 1135333"/>
                <a:gd name="connsiteX2" fmla="*/ 4695997 w 4695997"/>
                <a:gd name="connsiteY2" fmla="*/ 1135333 h 1135333"/>
                <a:gd name="connsiteX3" fmla="*/ 558898 w 4695997"/>
                <a:gd name="connsiteY3" fmla="*/ 1133521 h 1135333"/>
                <a:gd name="connsiteX4" fmla="*/ 0 w 4695997"/>
                <a:gd name="connsiteY4" fmla="*/ 0 h 1135333"/>
                <a:gd name="connsiteX0" fmla="*/ 0 w 4121705"/>
                <a:gd name="connsiteY0" fmla="*/ 0 h 1135333"/>
                <a:gd name="connsiteX1" fmla="*/ 4120720 w 4121705"/>
                <a:gd name="connsiteY1" fmla="*/ 812 h 1135333"/>
                <a:gd name="connsiteX2" fmla="*/ 4121705 w 4121705"/>
                <a:gd name="connsiteY2" fmla="*/ 1135333 h 1135333"/>
                <a:gd name="connsiteX3" fmla="*/ 558898 w 4121705"/>
                <a:gd name="connsiteY3" fmla="*/ 1133521 h 1135333"/>
                <a:gd name="connsiteX4" fmla="*/ 0 w 4121705"/>
                <a:gd name="connsiteY4" fmla="*/ 0 h 1135333"/>
                <a:gd name="connsiteX0" fmla="*/ 0 w 4121705"/>
                <a:gd name="connsiteY0" fmla="*/ 0 h 1135333"/>
                <a:gd name="connsiteX1" fmla="*/ 3300302 w 4121705"/>
                <a:gd name="connsiteY1" fmla="*/ 812 h 1135333"/>
                <a:gd name="connsiteX2" fmla="*/ 4121705 w 4121705"/>
                <a:gd name="connsiteY2" fmla="*/ 1135333 h 1135333"/>
                <a:gd name="connsiteX3" fmla="*/ 558898 w 4121705"/>
                <a:gd name="connsiteY3" fmla="*/ 1133521 h 1135333"/>
                <a:gd name="connsiteX4" fmla="*/ 0 w 4121705"/>
                <a:gd name="connsiteY4" fmla="*/ 0 h 1135333"/>
                <a:gd name="connsiteX0" fmla="*/ 0 w 3301288"/>
                <a:gd name="connsiteY0" fmla="*/ 0 h 1135333"/>
                <a:gd name="connsiteX1" fmla="*/ 3300302 w 3301288"/>
                <a:gd name="connsiteY1" fmla="*/ 812 h 1135333"/>
                <a:gd name="connsiteX2" fmla="*/ 3301288 w 3301288"/>
                <a:gd name="connsiteY2" fmla="*/ 1135333 h 1135333"/>
                <a:gd name="connsiteX3" fmla="*/ 558898 w 3301288"/>
                <a:gd name="connsiteY3" fmla="*/ 1133521 h 1135333"/>
                <a:gd name="connsiteX4" fmla="*/ 0 w 3301288"/>
                <a:gd name="connsiteY4" fmla="*/ 0 h 1135333"/>
                <a:gd name="connsiteX0" fmla="*/ 0 w 3301288"/>
                <a:gd name="connsiteY0" fmla="*/ 0 h 1135333"/>
                <a:gd name="connsiteX1" fmla="*/ 2684989 w 3301288"/>
                <a:gd name="connsiteY1" fmla="*/ 812 h 1135333"/>
                <a:gd name="connsiteX2" fmla="*/ 3301288 w 3301288"/>
                <a:gd name="connsiteY2" fmla="*/ 1135333 h 1135333"/>
                <a:gd name="connsiteX3" fmla="*/ 558898 w 3301288"/>
                <a:gd name="connsiteY3" fmla="*/ 1133521 h 1135333"/>
                <a:gd name="connsiteX4" fmla="*/ 0 w 3301288"/>
                <a:gd name="connsiteY4" fmla="*/ 0 h 1135333"/>
                <a:gd name="connsiteX0" fmla="*/ 0 w 2685975"/>
                <a:gd name="connsiteY0" fmla="*/ 0 h 1135333"/>
                <a:gd name="connsiteX1" fmla="*/ 2684989 w 2685975"/>
                <a:gd name="connsiteY1" fmla="*/ 812 h 1135333"/>
                <a:gd name="connsiteX2" fmla="*/ 2685975 w 2685975"/>
                <a:gd name="connsiteY2" fmla="*/ 1135333 h 1135333"/>
                <a:gd name="connsiteX3" fmla="*/ 558898 w 2685975"/>
                <a:gd name="connsiteY3" fmla="*/ 1133521 h 1135333"/>
                <a:gd name="connsiteX4" fmla="*/ 0 w 2685975"/>
                <a:gd name="connsiteY4" fmla="*/ 0 h 1135333"/>
                <a:gd name="connsiteX0" fmla="*/ 0 w 2685975"/>
                <a:gd name="connsiteY0" fmla="*/ 0 h 1135333"/>
                <a:gd name="connsiteX1" fmla="*/ 2165392 w 2685975"/>
                <a:gd name="connsiteY1" fmla="*/ 812 h 1135333"/>
                <a:gd name="connsiteX2" fmla="*/ 2685975 w 2685975"/>
                <a:gd name="connsiteY2" fmla="*/ 1135333 h 1135333"/>
                <a:gd name="connsiteX3" fmla="*/ 558898 w 2685975"/>
                <a:gd name="connsiteY3" fmla="*/ 1133521 h 1135333"/>
                <a:gd name="connsiteX4" fmla="*/ 0 w 2685975"/>
                <a:gd name="connsiteY4" fmla="*/ 0 h 1135333"/>
                <a:gd name="connsiteX0" fmla="*/ 0 w 2165491"/>
                <a:gd name="connsiteY0" fmla="*/ 0 h 1135333"/>
                <a:gd name="connsiteX1" fmla="*/ 2165392 w 2165491"/>
                <a:gd name="connsiteY1" fmla="*/ 812 h 1135333"/>
                <a:gd name="connsiteX2" fmla="*/ 2139030 w 2165491"/>
                <a:gd name="connsiteY2" fmla="*/ 1135333 h 1135333"/>
                <a:gd name="connsiteX3" fmla="*/ 558898 w 2165491"/>
                <a:gd name="connsiteY3" fmla="*/ 1133521 h 1135333"/>
                <a:gd name="connsiteX4" fmla="*/ 0 w 2165491"/>
                <a:gd name="connsiteY4" fmla="*/ 0 h 1135333"/>
                <a:gd name="connsiteX0" fmla="*/ 0 w 2207398"/>
                <a:gd name="connsiteY0" fmla="*/ 0 h 1135333"/>
                <a:gd name="connsiteX1" fmla="*/ 2165392 w 2207398"/>
                <a:gd name="connsiteY1" fmla="*/ 812 h 1135333"/>
                <a:gd name="connsiteX2" fmla="*/ 2207398 w 2207398"/>
                <a:gd name="connsiteY2" fmla="*/ 1135333 h 1135333"/>
                <a:gd name="connsiteX3" fmla="*/ 558898 w 2207398"/>
                <a:gd name="connsiteY3" fmla="*/ 1133521 h 1135333"/>
                <a:gd name="connsiteX4" fmla="*/ 0 w 2207398"/>
                <a:gd name="connsiteY4" fmla="*/ 0 h 1135333"/>
                <a:gd name="connsiteX0" fmla="*/ 0 w 2207398"/>
                <a:gd name="connsiteY0" fmla="*/ 0 h 1135333"/>
                <a:gd name="connsiteX1" fmla="*/ 2165392 w 2207398"/>
                <a:gd name="connsiteY1" fmla="*/ 812 h 1135333"/>
                <a:gd name="connsiteX2" fmla="*/ 2207398 w 2207398"/>
                <a:gd name="connsiteY2" fmla="*/ 1135333 h 1135333"/>
                <a:gd name="connsiteX3" fmla="*/ 558898 w 2207398"/>
                <a:gd name="connsiteY3" fmla="*/ 1133521 h 1135333"/>
                <a:gd name="connsiteX4" fmla="*/ 0 w 2207398"/>
                <a:gd name="connsiteY4" fmla="*/ 0 h 1135333"/>
                <a:gd name="connsiteX0" fmla="*/ 0 w 2196927"/>
                <a:gd name="connsiteY0" fmla="*/ 0 h 1135333"/>
                <a:gd name="connsiteX1" fmla="*/ 2165392 w 2196927"/>
                <a:gd name="connsiteY1" fmla="*/ 812 h 1135333"/>
                <a:gd name="connsiteX2" fmla="*/ 2196927 w 2196927"/>
                <a:gd name="connsiteY2" fmla="*/ 1135333 h 1135333"/>
                <a:gd name="connsiteX3" fmla="*/ 558898 w 2196927"/>
                <a:gd name="connsiteY3" fmla="*/ 1133521 h 1135333"/>
                <a:gd name="connsiteX4" fmla="*/ 0 w 2196927"/>
                <a:gd name="connsiteY4" fmla="*/ 0 h 1135333"/>
                <a:gd name="connsiteX0" fmla="*/ 0 w 2170751"/>
                <a:gd name="connsiteY0" fmla="*/ 0 h 1135333"/>
                <a:gd name="connsiteX1" fmla="*/ 2165392 w 2170751"/>
                <a:gd name="connsiteY1" fmla="*/ 812 h 1135333"/>
                <a:gd name="connsiteX2" fmla="*/ 2170751 w 2170751"/>
                <a:gd name="connsiteY2" fmla="*/ 1135333 h 1135333"/>
                <a:gd name="connsiteX3" fmla="*/ 558898 w 2170751"/>
                <a:gd name="connsiteY3" fmla="*/ 1133521 h 1135333"/>
                <a:gd name="connsiteX4" fmla="*/ 0 w 2170751"/>
                <a:gd name="connsiteY4" fmla="*/ 0 h 1135333"/>
                <a:gd name="connsiteX0" fmla="*/ 0 w 2165692"/>
                <a:gd name="connsiteY0" fmla="*/ 0 h 1135333"/>
                <a:gd name="connsiteX1" fmla="*/ 2165392 w 2165692"/>
                <a:gd name="connsiteY1" fmla="*/ 812 h 1135333"/>
                <a:gd name="connsiteX2" fmla="*/ 2160280 w 2165692"/>
                <a:gd name="connsiteY2" fmla="*/ 1135333 h 1135333"/>
                <a:gd name="connsiteX3" fmla="*/ 558898 w 2165692"/>
                <a:gd name="connsiteY3" fmla="*/ 1133521 h 1135333"/>
                <a:gd name="connsiteX4" fmla="*/ 0 w 2165692"/>
                <a:gd name="connsiteY4" fmla="*/ 0 h 1135333"/>
                <a:gd name="connsiteX0" fmla="*/ 0 w 2170751"/>
                <a:gd name="connsiteY0" fmla="*/ 0 h 1135333"/>
                <a:gd name="connsiteX1" fmla="*/ 2165392 w 2170751"/>
                <a:gd name="connsiteY1" fmla="*/ 812 h 1135333"/>
                <a:gd name="connsiteX2" fmla="*/ 2170751 w 2170751"/>
                <a:gd name="connsiteY2" fmla="*/ 1135333 h 1135333"/>
                <a:gd name="connsiteX3" fmla="*/ 558898 w 2170751"/>
                <a:gd name="connsiteY3" fmla="*/ 1133521 h 1135333"/>
                <a:gd name="connsiteX4" fmla="*/ 0 w 2170751"/>
                <a:gd name="connsiteY4" fmla="*/ 0 h 1135333"/>
                <a:gd name="connsiteX0" fmla="*/ 0 w 2165692"/>
                <a:gd name="connsiteY0" fmla="*/ 0 h 1135333"/>
                <a:gd name="connsiteX1" fmla="*/ 2165392 w 2165692"/>
                <a:gd name="connsiteY1" fmla="*/ 812 h 1135333"/>
                <a:gd name="connsiteX2" fmla="*/ 2160280 w 2165692"/>
                <a:gd name="connsiteY2" fmla="*/ 1135333 h 1135333"/>
                <a:gd name="connsiteX3" fmla="*/ 558898 w 2165692"/>
                <a:gd name="connsiteY3" fmla="*/ 1133521 h 1135333"/>
                <a:gd name="connsiteX4" fmla="*/ 0 w 2165692"/>
                <a:gd name="connsiteY4" fmla="*/ 0 h 1135333"/>
                <a:gd name="connsiteX0" fmla="*/ 0 w 2160280"/>
                <a:gd name="connsiteY0" fmla="*/ 0 h 1135333"/>
                <a:gd name="connsiteX1" fmla="*/ 2154921 w 2160280"/>
                <a:gd name="connsiteY1" fmla="*/ 812 h 1135333"/>
                <a:gd name="connsiteX2" fmla="*/ 2160280 w 2160280"/>
                <a:gd name="connsiteY2" fmla="*/ 1135333 h 1135333"/>
                <a:gd name="connsiteX3" fmla="*/ 558898 w 2160280"/>
                <a:gd name="connsiteY3" fmla="*/ 1133521 h 1135333"/>
                <a:gd name="connsiteX4" fmla="*/ 0 w 2160280"/>
                <a:gd name="connsiteY4" fmla="*/ 0 h 1135333"/>
                <a:gd name="connsiteX0" fmla="*/ 0 w 2181219"/>
                <a:gd name="connsiteY0" fmla="*/ 0 h 1135333"/>
                <a:gd name="connsiteX1" fmla="*/ 2181099 w 2181219"/>
                <a:gd name="connsiteY1" fmla="*/ 812 h 1135333"/>
                <a:gd name="connsiteX2" fmla="*/ 2160280 w 2181219"/>
                <a:gd name="connsiteY2" fmla="*/ 1135333 h 1135333"/>
                <a:gd name="connsiteX3" fmla="*/ 558898 w 2181219"/>
                <a:gd name="connsiteY3" fmla="*/ 1133521 h 1135333"/>
                <a:gd name="connsiteX4" fmla="*/ 0 w 2181219"/>
                <a:gd name="connsiteY4" fmla="*/ 0 h 1135333"/>
                <a:gd name="connsiteX0" fmla="*/ 0 w 2181220"/>
                <a:gd name="connsiteY0" fmla="*/ 0 h 1135333"/>
                <a:gd name="connsiteX1" fmla="*/ 2181100 w 2181220"/>
                <a:gd name="connsiteY1" fmla="*/ 812 h 1135333"/>
                <a:gd name="connsiteX2" fmla="*/ 2160280 w 2181220"/>
                <a:gd name="connsiteY2" fmla="*/ 1135333 h 1135333"/>
                <a:gd name="connsiteX3" fmla="*/ 558898 w 2181220"/>
                <a:gd name="connsiteY3" fmla="*/ 1133521 h 1135333"/>
                <a:gd name="connsiteX4" fmla="*/ 0 w 2181220"/>
                <a:gd name="connsiteY4" fmla="*/ 0 h 1135333"/>
                <a:gd name="connsiteX0" fmla="*/ 0 w 2160281"/>
                <a:gd name="connsiteY0" fmla="*/ 0 h 1135333"/>
                <a:gd name="connsiteX1" fmla="*/ 2154923 w 2160281"/>
                <a:gd name="connsiteY1" fmla="*/ 812 h 1135333"/>
                <a:gd name="connsiteX2" fmla="*/ 2160280 w 2160281"/>
                <a:gd name="connsiteY2" fmla="*/ 1135333 h 1135333"/>
                <a:gd name="connsiteX3" fmla="*/ 558898 w 2160281"/>
                <a:gd name="connsiteY3" fmla="*/ 1133521 h 1135333"/>
                <a:gd name="connsiteX4" fmla="*/ 0 w 2160281"/>
                <a:gd name="connsiteY4" fmla="*/ 0 h 1135333"/>
                <a:gd name="connsiteX0" fmla="*/ 0 w 2181220"/>
                <a:gd name="connsiteY0" fmla="*/ 0 h 1135333"/>
                <a:gd name="connsiteX1" fmla="*/ 2181101 w 2181220"/>
                <a:gd name="connsiteY1" fmla="*/ 812 h 1135333"/>
                <a:gd name="connsiteX2" fmla="*/ 2160280 w 2181220"/>
                <a:gd name="connsiteY2" fmla="*/ 1135333 h 1135333"/>
                <a:gd name="connsiteX3" fmla="*/ 558898 w 2181220"/>
                <a:gd name="connsiteY3" fmla="*/ 1133521 h 1135333"/>
                <a:gd name="connsiteX4" fmla="*/ 0 w 2181220"/>
                <a:gd name="connsiteY4" fmla="*/ 0 h 1135333"/>
                <a:gd name="connsiteX0" fmla="*/ 0 w 2173444"/>
                <a:gd name="connsiteY0" fmla="*/ 0 h 1135333"/>
                <a:gd name="connsiteX1" fmla="*/ 2173273 w 2173444"/>
                <a:gd name="connsiteY1" fmla="*/ 812 h 1135333"/>
                <a:gd name="connsiteX2" fmla="*/ 2160280 w 2173444"/>
                <a:gd name="connsiteY2" fmla="*/ 1135333 h 1135333"/>
                <a:gd name="connsiteX3" fmla="*/ 558898 w 2173444"/>
                <a:gd name="connsiteY3" fmla="*/ 1133521 h 1135333"/>
                <a:gd name="connsiteX4" fmla="*/ 0 w 2173444"/>
                <a:gd name="connsiteY4" fmla="*/ 0 h 1135333"/>
                <a:gd name="connsiteX0" fmla="*/ 0 w 2162011"/>
                <a:gd name="connsiteY0" fmla="*/ 0 h 1135333"/>
                <a:gd name="connsiteX1" fmla="*/ 2161534 w 2162011"/>
                <a:gd name="connsiteY1" fmla="*/ 6970 h 1135333"/>
                <a:gd name="connsiteX2" fmla="*/ 2160280 w 2162011"/>
                <a:gd name="connsiteY2" fmla="*/ 1135333 h 1135333"/>
                <a:gd name="connsiteX3" fmla="*/ 558898 w 2162011"/>
                <a:gd name="connsiteY3" fmla="*/ 1133521 h 1135333"/>
                <a:gd name="connsiteX4" fmla="*/ 0 w 2162011"/>
                <a:gd name="connsiteY4" fmla="*/ 0 h 1135333"/>
                <a:gd name="connsiteX0" fmla="*/ 0 w 2160280"/>
                <a:gd name="connsiteY0" fmla="*/ 0 h 1135333"/>
                <a:gd name="connsiteX1" fmla="*/ 2153707 w 2160280"/>
                <a:gd name="connsiteY1" fmla="*/ 812 h 1135333"/>
                <a:gd name="connsiteX2" fmla="*/ 2160280 w 2160280"/>
                <a:gd name="connsiteY2" fmla="*/ 1135333 h 1135333"/>
                <a:gd name="connsiteX3" fmla="*/ 558898 w 2160280"/>
                <a:gd name="connsiteY3" fmla="*/ 1133521 h 1135333"/>
                <a:gd name="connsiteX4" fmla="*/ 0 w 2160280"/>
                <a:gd name="connsiteY4" fmla="*/ 0 h 1135333"/>
                <a:gd name="connsiteX0" fmla="*/ 0 w 2162012"/>
                <a:gd name="connsiteY0" fmla="*/ 0 h 1135333"/>
                <a:gd name="connsiteX1" fmla="*/ 2161535 w 2162012"/>
                <a:gd name="connsiteY1" fmla="*/ 812 h 1135333"/>
                <a:gd name="connsiteX2" fmla="*/ 2160280 w 2162012"/>
                <a:gd name="connsiteY2" fmla="*/ 1135333 h 1135333"/>
                <a:gd name="connsiteX3" fmla="*/ 558898 w 2162012"/>
                <a:gd name="connsiteY3" fmla="*/ 1133521 h 1135333"/>
                <a:gd name="connsiteX4" fmla="*/ 0 w 2162012"/>
                <a:gd name="connsiteY4" fmla="*/ 0 h 1135333"/>
                <a:gd name="connsiteX0" fmla="*/ 0 w 2160280"/>
                <a:gd name="connsiteY0" fmla="*/ 0 h 1135333"/>
                <a:gd name="connsiteX1" fmla="*/ 2149796 w 2160280"/>
                <a:gd name="connsiteY1" fmla="*/ 812 h 1135333"/>
                <a:gd name="connsiteX2" fmla="*/ 2160280 w 2160280"/>
                <a:gd name="connsiteY2" fmla="*/ 1135333 h 1135333"/>
                <a:gd name="connsiteX3" fmla="*/ 558898 w 2160280"/>
                <a:gd name="connsiteY3" fmla="*/ 1133521 h 1135333"/>
                <a:gd name="connsiteX4" fmla="*/ 0 w 2160280"/>
                <a:gd name="connsiteY4" fmla="*/ 0 h 1135333"/>
                <a:gd name="connsiteX0" fmla="*/ 0 w 2160280"/>
                <a:gd name="connsiteY0" fmla="*/ 0 h 1135333"/>
                <a:gd name="connsiteX1" fmla="*/ 2157623 w 2160280"/>
                <a:gd name="connsiteY1" fmla="*/ 812 h 1135333"/>
                <a:gd name="connsiteX2" fmla="*/ 2160280 w 2160280"/>
                <a:gd name="connsiteY2" fmla="*/ 1135333 h 1135333"/>
                <a:gd name="connsiteX3" fmla="*/ 558898 w 2160280"/>
                <a:gd name="connsiteY3" fmla="*/ 1133521 h 1135333"/>
                <a:gd name="connsiteX4" fmla="*/ 0 w 2160280"/>
                <a:gd name="connsiteY4" fmla="*/ 0 h 1135333"/>
                <a:gd name="connsiteX0" fmla="*/ 0 w 2160280"/>
                <a:gd name="connsiteY0" fmla="*/ 0 h 1135333"/>
                <a:gd name="connsiteX1" fmla="*/ 2157623 w 2160280"/>
                <a:gd name="connsiteY1" fmla="*/ 812 h 1135333"/>
                <a:gd name="connsiteX2" fmla="*/ 2160280 w 2160280"/>
                <a:gd name="connsiteY2" fmla="*/ 1135333 h 1135333"/>
                <a:gd name="connsiteX3" fmla="*/ 300619 w 2160280"/>
                <a:gd name="connsiteY3" fmla="*/ 1133520 h 1135333"/>
                <a:gd name="connsiteX4" fmla="*/ 0 w 2160280"/>
                <a:gd name="connsiteY4" fmla="*/ 0 h 113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280" h="1135333">
                  <a:moveTo>
                    <a:pt x="0" y="0"/>
                  </a:moveTo>
                  <a:lnTo>
                    <a:pt x="2157623" y="812"/>
                  </a:lnTo>
                  <a:cubicBezTo>
                    <a:pt x="2159676" y="171721"/>
                    <a:pt x="2158227" y="964424"/>
                    <a:pt x="2160280" y="1135333"/>
                  </a:cubicBezTo>
                  <a:lnTo>
                    <a:pt x="300619" y="1133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37">
                <a:defRPr/>
              </a:pPr>
              <a:endParaRPr lang="en-US" sz="3000">
                <a:solidFill>
                  <a:prstClr val="white"/>
                </a:solidFill>
                <a:latin typeface="Tahoma"/>
              </a:endParaRPr>
            </a:p>
          </p:txBody>
        </p:sp>
      </p:grp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1FB182BD-CE6E-8404-E022-0A135138C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" b="695"/>
          <a:stretch/>
        </p:blipFill>
        <p:spPr>
          <a:xfrm>
            <a:off x="-943" y="1"/>
            <a:ext cx="5438335" cy="6864370"/>
          </a:xfrm>
          <a:custGeom>
            <a:avLst/>
            <a:gdLst>
              <a:gd name="connsiteX0" fmla="*/ 81682 w 5420665"/>
              <a:gd name="connsiteY0" fmla="*/ 6324258 h 6842067"/>
              <a:gd name="connsiteX1" fmla="*/ 81683 w 5420665"/>
              <a:gd name="connsiteY1" fmla="*/ 6324523 h 6842067"/>
              <a:gd name="connsiteX2" fmla="*/ 1052693 w 5420665"/>
              <a:gd name="connsiteY2" fmla="*/ 6324258 h 6842067"/>
              <a:gd name="connsiteX3" fmla="*/ 1052694 w 5420665"/>
              <a:gd name="connsiteY3" fmla="*/ 6324556 h 6842067"/>
              <a:gd name="connsiteX4" fmla="*/ 2143221 w 5420665"/>
              <a:gd name="connsiteY4" fmla="*/ 6324258 h 6842067"/>
              <a:gd name="connsiteX5" fmla="*/ 2143222 w 5420665"/>
              <a:gd name="connsiteY5" fmla="*/ 6324622 h 6842067"/>
              <a:gd name="connsiteX6" fmla="*/ 2258791 w 5420665"/>
              <a:gd name="connsiteY6" fmla="*/ 6325803 h 6842067"/>
              <a:gd name="connsiteX7" fmla="*/ 2057984 w 5420665"/>
              <a:gd name="connsiteY7" fmla="*/ 6838631 h 6842067"/>
              <a:gd name="connsiteX8" fmla="*/ 2144192 w 5420665"/>
              <a:gd name="connsiteY8" fmla="*/ 6841286 h 6842067"/>
              <a:gd name="connsiteX9" fmla="*/ 2144193 w 5420665"/>
              <a:gd name="connsiteY9" fmla="*/ 6842067 h 6842067"/>
              <a:gd name="connsiteX10" fmla="*/ 1053664 w 5420665"/>
              <a:gd name="connsiteY10" fmla="*/ 6841428 h 6842067"/>
              <a:gd name="connsiteX11" fmla="*/ 1053665 w 5420665"/>
              <a:gd name="connsiteY11" fmla="*/ 6842067 h 6842067"/>
              <a:gd name="connsiteX12" fmla="*/ 82654 w 5420665"/>
              <a:gd name="connsiteY12" fmla="*/ 6841498 h 6842067"/>
              <a:gd name="connsiteX13" fmla="*/ 82655 w 5420665"/>
              <a:gd name="connsiteY13" fmla="*/ 6842067 h 6842067"/>
              <a:gd name="connsiteX14" fmla="*/ 0 w 5420665"/>
              <a:gd name="connsiteY14" fmla="*/ 6842019 h 6842067"/>
              <a:gd name="connsiteX15" fmla="*/ 0 w 5420665"/>
              <a:gd name="connsiteY15" fmla="*/ 6324280 h 6842067"/>
              <a:gd name="connsiteX16" fmla="*/ 83474 w 5420665"/>
              <a:gd name="connsiteY16" fmla="*/ 5749751 h 6842067"/>
              <a:gd name="connsiteX17" fmla="*/ 83473 w 5420665"/>
              <a:gd name="connsiteY17" fmla="*/ 5750046 h 6842067"/>
              <a:gd name="connsiteX18" fmla="*/ 1054485 w 5420665"/>
              <a:gd name="connsiteY18" fmla="*/ 5749751 h 6842067"/>
              <a:gd name="connsiteX19" fmla="*/ 1054484 w 5420665"/>
              <a:gd name="connsiteY19" fmla="*/ 5750083 h 6842067"/>
              <a:gd name="connsiteX20" fmla="*/ 2145012 w 5420665"/>
              <a:gd name="connsiteY20" fmla="*/ 5749751 h 6842067"/>
              <a:gd name="connsiteX21" fmla="*/ 2145011 w 5420665"/>
              <a:gd name="connsiteY21" fmla="*/ 5750157 h 6842067"/>
              <a:gd name="connsiteX22" fmla="*/ 2828846 w 5420665"/>
              <a:gd name="connsiteY22" fmla="*/ 5751297 h 6842067"/>
              <a:gd name="connsiteX23" fmla="*/ 2628038 w 5420665"/>
              <a:gd name="connsiteY23" fmla="*/ 6268822 h 6842067"/>
              <a:gd name="connsiteX24" fmla="*/ 2143448 w 5420665"/>
              <a:gd name="connsiteY24" fmla="*/ 6273151 h 6842067"/>
              <a:gd name="connsiteX25" fmla="*/ 2143443 w 5420665"/>
              <a:gd name="connsiteY25" fmla="*/ 6274608 h 6842067"/>
              <a:gd name="connsiteX26" fmla="*/ 1052920 w 5420665"/>
              <a:gd name="connsiteY26" fmla="*/ 6273416 h 6842067"/>
              <a:gd name="connsiteX27" fmla="*/ 1052916 w 5420665"/>
              <a:gd name="connsiteY27" fmla="*/ 6274608 h 6842067"/>
              <a:gd name="connsiteX28" fmla="*/ 81908 w 5420665"/>
              <a:gd name="connsiteY28" fmla="*/ 6273547 h 6842067"/>
              <a:gd name="connsiteX29" fmla="*/ 81905 w 5420665"/>
              <a:gd name="connsiteY29" fmla="*/ 6274608 h 6842067"/>
              <a:gd name="connsiteX30" fmla="*/ 0 w 5420665"/>
              <a:gd name="connsiteY30" fmla="*/ 6274519 h 6842067"/>
              <a:gd name="connsiteX31" fmla="*/ 0 w 5420665"/>
              <a:gd name="connsiteY31" fmla="*/ 5749777 h 6842067"/>
              <a:gd name="connsiteX32" fmla="*/ 81682 w 5420665"/>
              <a:gd name="connsiteY32" fmla="*/ 5179773 h 6842067"/>
              <a:gd name="connsiteX33" fmla="*/ 81683 w 5420665"/>
              <a:gd name="connsiteY33" fmla="*/ 5180038 h 6842067"/>
              <a:gd name="connsiteX34" fmla="*/ 1052693 w 5420665"/>
              <a:gd name="connsiteY34" fmla="*/ 5179773 h 6842067"/>
              <a:gd name="connsiteX35" fmla="*/ 1052694 w 5420665"/>
              <a:gd name="connsiteY35" fmla="*/ 5180071 h 6842067"/>
              <a:gd name="connsiteX36" fmla="*/ 2143221 w 5420665"/>
              <a:gd name="connsiteY36" fmla="*/ 5179773 h 6842067"/>
              <a:gd name="connsiteX37" fmla="*/ 2143222 w 5420665"/>
              <a:gd name="connsiteY37" fmla="*/ 5180137 h 6842067"/>
              <a:gd name="connsiteX38" fmla="*/ 2258791 w 5420665"/>
              <a:gd name="connsiteY38" fmla="*/ 5181318 h 6842067"/>
              <a:gd name="connsiteX39" fmla="*/ 2057984 w 5420665"/>
              <a:gd name="connsiteY39" fmla="*/ 5694146 h 6842067"/>
              <a:gd name="connsiteX40" fmla="*/ 2144192 w 5420665"/>
              <a:gd name="connsiteY40" fmla="*/ 5696801 h 6842067"/>
              <a:gd name="connsiteX41" fmla="*/ 2144193 w 5420665"/>
              <a:gd name="connsiteY41" fmla="*/ 5697582 h 6842067"/>
              <a:gd name="connsiteX42" fmla="*/ 1053664 w 5420665"/>
              <a:gd name="connsiteY42" fmla="*/ 5696943 h 6842067"/>
              <a:gd name="connsiteX43" fmla="*/ 1053665 w 5420665"/>
              <a:gd name="connsiteY43" fmla="*/ 5697582 h 6842067"/>
              <a:gd name="connsiteX44" fmla="*/ 82654 w 5420665"/>
              <a:gd name="connsiteY44" fmla="*/ 5697013 h 6842067"/>
              <a:gd name="connsiteX45" fmla="*/ 82655 w 5420665"/>
              <a:gd name="connsiteY45" fmla="*/ 5697582 h 6842067"/>
              <a:gd name="connsiteX46" fmla="*/ 0 w 5420665"/>
              <a:gd name="connsiteY46" fmla="*/ 5697534 h 6842067"/>
              <a:gd name="connsiteX47" fmla="*/ 0 w 5420665"/>
              <a:gd name="connsiteY47" fmla="*/ 5179795 h 6842067"/>
              <a:gd name="connsiteX48" fmla="*/ 82896 w 5420665"/>
              <a:gd name="connsiteY48" fmla="*/ 4577994 h 6842067"/>
              <a:gd name="connsiteX49" fmla="*/ 82897 w 5420665"/>
              <a:gd name="connsiteY49" fmla="*/ 4578271 h 6842067"/>
              <a:gd name="connsiteX50" fmla="*/ 1053907 w 5420665"/>
              <a:gd name="connsiteY50" fmla="*/ 4577994 h 6842067"/>
              <a:gd name="connsiteX51" fmla="*/ 1053909 w 5420665"/>
              <a:gd name="connsiteY51" fmla="*/ 4578306 h 6842067"/>
              <a:gd name="connsiteX52" fmla="*/ 2144434 w 5420665"/>
              <a:gd name="connsiteY52" fmla="*/ 4577994 h 6842067"/>
              <a:gd name="connsiteX53" fmla="*/ 2144437 w 5420665"/>
              <a:gd name="connsiteY53" fmla="*/ 4578375 h 6842067"/>
              <a:gd name="connsiteX54" fmla="*/ 2492938 w 5420665"/>
              <a:gd name="connsiteY54" fmla="*/ 4579543 h 6842067"/>
              <a:gd name="connsiteX55" fmla="*/ 2276062 w 5420665"/>
              <a:gd name="connsiteY55" fmla="*/ 5126658 h 6842067"/>
              <a:gd name="connsiteX56" fmla="*/ 799581 w 5420665"/>
              <a:gd name="connsiteY56" fmla="*/ 5127603 h 6842067"/>
              <a:gd name="connsiteX57" fmla="*/ 799988 w 5420665"/>
              <a:gd name="connsiteY57" fmla="*/ 5126578 h 6842067"/>
              <a:gd name="connsiteX58" fmla="*/ 0 w 5420665"/>
              <a:gd name="connsiteY58" fmla="*/ 5127090 h 6842067"/>
              <a:gd name="connsiteX59" fmla="*/ 0 w 5420665"/>
              <a:gd name="connsiteY59" fmla="*/ 4578018 h 6842067"/>
              <a:gd name="connsiteX60" fmla="*/ 163624 w 5420665"/>
              <a:gd name="connsiteY60" fmla="*/ 4031794 h 6842067"/>
              <a:gd name="connsiteX61" fmla="*/ 1764335 w 5420665"/>
              <a:gd name="connsiteY61" fmla="*/ 4032068 h 6842067"/>
              <a:gd name="connsiteX62" fmla="*/ 1764443 w 5420665"/>
              <a:gd name="connsiteY62" fmla="*/ 4031794 h 6842067"/>
              <a:gd name="connsiteX63" fmla="*/ 3240449 w 5420665"/>
              <a:gd name="connsiteY63" fmla="*/ 4032046 h 6842067"/>
              <a:gd name="connsiteX64" fmla="*/ 3044592 w 5420665"/>
              <a:gd name="connsiteY64" fmla="*/ 4525444 h 6842067"/>
              <a:gd name="connsiteX65" fmla="*/ 1568333 w 5420665"/>
              <a:gd name="connsiteY65" fmla="*/ 4525825 h 6842067"/>
              <a:gd name="connsiteX66" fmla="*/ 1568498 w 5420665"/>
              <a:gd name="connsiteY66" fmla="*/ 4525411 h 6842067"/>
              <a:gd name="connsiteX67" fmla="*/ 0 w 5420665"/>
              <a:gd name="connsiteY67" fmla="*/ 4525817 h 6842067"/>
              <a:gd name="connsiteX68" fmla="*/ 0 w 5420665"/>
              <a:gd name="connsiteY68" fmla="*/ 4032000 h 6842067"/>
              <a:gd name="connsiteX69" fmla="*/ 163531 w 5420665"/>
              <a:gd name="connsiteY69" fmla="*/ 4032028 h 6842067"/>
              <a:gd name="connsiteX70" fmla="*/ 163624 w 5420665"/>
              <a:gd name="connsiteY70" fmla="*/ 4031794 h 6842067"/>
              <a:gd name="connsiteX71" fmla="*/ 1361842 w 5420665"/>
              <a:gd name="connsiteY71" fmla="*/ 3465711 h 6842067"/>
              <a:gd name="connsiteX72" fmla="*/ 2837854 w 5420665"/>
              <a:gd name="connsiteY72" fmla="*/ 3465944 h 6842067"/>
              <a:gd name="connsiteX73" fmla="*/ 2630093 w 5420665"/>
              <a:gd name="connsiteY73" fmla="*/ 3978537 h 6842067"/>
              <a:gd name="connsiteX74" fmla="*/ 2145500 w 5420665"/>
              <a:gd name="connsiteY74" fmla="*/ 3979351 h 6842067"/>
              <a:gd name="connsiteX75" fmla="*/ 2145500 w 5420665"/>
              <a:gd name="connsiteY75" fmla="*/ 3979625 h 6842067"/>
              <a:gd name="connsiteX76" fmla="*/ 1054972 w 5420665"/>
              <a:gd name="connsiteY76" fmla="*/ 3979401 h 6842067"/>
              <a:gd name="connsiteX77" fmla="*/ 1054972 w 5420665"/>
              <a:gd name="connsiteY77" fmla="*/ 3979625 h 6842067"/>
              <a:gd name="connsiteX78" fmla="*/ 83961 w 5420665"/>
              <a:gd name="connsiteY78" fmla="*/ 3979426 h 6842067"/>
              <a:gd name="connsiteX79" fmla="*/ 83961 w 5420665"/>
              <a:gd name="connsiteY79" fmla="*/ 3979625 h 6842067"/>
              <a:gd name="connsiteX80" fmla="*/ 0 w 5420665"/>
              <a:gd name="connsiteY80" fmla="*/ 3979608 h 6842067"/>
              <a:gd name="connsiteX81" fmla="*/ 0 w 5420665"/>
              <a:gd name="connsiteY81" fmla="*/ 3465749 h 6842067"/>
              <a:gd name="connsiteX82" fmla="*/ 1361740 w 5420665"/>
              <a:gd name="connsiteY82" fmla="*/ 3465964 h 6842067"/>
              <a:gd name="connsiteX83" fmla="*/ 1361842 w 5420665"/>
              <a:gd name="connsiteY83" fmla="*/ 3465711 h 6842067"/>
              <a:gd name="connsiteX84" fmla="*/ 1588148 w 5420665"/>
              <a:gd name="connsiteY84" fmla="*/ 2880840 h 6842067"/>
              <a:gd name="connsiteX85" fmla="*/ 3064162 w 5420665"/>
              <a:gd name="connsiteY85" fmla="*/ 2881083 h 6842067"/>
              <a:gd name="connsiteX86" fmla="*/ 2863447 w 5420665"/>
              <a:gd name="connsiteY86" fmla="*/ 3412455 h 6842067"/>
              <a:gd name="connsiteX87" fmla="*/ 2148650 w 5420665"/>
              <a:gd name="connsiteY87" fmla="*/ 3413257 h 6842067"/>
              <a:gd name="connsiteX88" fmla="*/ 2148650 w 5420665"/>
              <a:gd name="connsiteY88" fmla="*/ 3413543 h 6842067"/>
              <a:gd name="connsiteX89" fmla="*/ 1058123 w 5420665"/>
              <a:gd name="connsiteY89" fmla="*/ 3413309 h 6842067"/>
              <a:gd name="connsiteX90" fmla="*/ 1058123 w 5420665"/>
              <a:gd name="connsiteY90" fmla="*/ 3413543 h 6842067"/>
              <a:gd name="connsiteX91" fmla="*/ 87113 w 5420665"/>
              <a:gd name="connsiteY91" fmla="*/ 3413335 h 6842067"/>
              <a:gd name="connsiteX92" fmla="*/ 87113 w 5420665"/>
              <a:gd name="connsiteY92" fmla="*/ 3413543 h 6842067"/>
              <a:gd name="connsiteX93" fmla="*/ 0 w 5420665"/>
              <a:gd name="connsiteY93" fmla="*/ 3413524 h 6842067"/>
              <a:gd name="connsiteX94" fmla="*/ 0 w 5420665"/>
              <a:gd name="connsiteY94" fmla="*/ 2880842 h 6842067"/>
              <a:gd name="connsiteX95" fmla="*/ 1588048 w 5420665"/>
              <a:gd name="connsiteY95" fmla="*/ 2881104 h 6842067"/>
              <a:gd name="connsiteX96" fmla="*/ 1588148 w 5420665"/>
              <a:gd name="connsiteY96" fmla="*/ 2880840 h 6842067"/>
              <a:gd name="connsiteX97" fmla="*/ 211697 w 5420665"/>
              <a:gd name="connsiteY97" fmla="*/ 2327592 h 6842067"/>
              <a:gd name="connsiteX98" fmla="*/ 1812409 w 5420665"/>
              <a:gd name="connsiteY98" fmla="*/ 2327869 h 6842067"/>
              <a:gd name="connsiteX99" fmla="*/ 1812517 w 5420665"/>
              <a:gd name="connsiteY99" fmla="*/ 2327592 h 6842067"/>
              <a:gd name="connsiteX100" fmla="*/ 3288523 w 5420665"/>
              <a:gd name="connsiteY100" fmla="*/ 2327847 h 6842067"/>
              <a:gd name="connsiteX101" fmla="*/ 3095010 w 5420665"/>
              <a:gd name="connsiteY101" fmla="*/ 2828286 h 6842067"/>
              <a:gd name="connsiteX102" fmla="*/ 1618755 w 5420665"/>
              <a:gd name="connsiteY102" fmla="*/ 2828672 h 6842067"/>
              <a:gd name="connsiteX103" fmla="*/ 1618916 w 5420665"/>
              <a:gd name="connsiteY103" fmla="*/ 2828254 h 6842067"/>
              <a:gd name="connsiteX104" fmla="*/ 17935 w 5420665"/>
              <a:gd name="connsiteY104" fmla="*/ 2828672 h 6842067"/>
              <a:gd name="connsiteX105" fmla="*/ 18073 w 5420665"/>
              <a:gd name="connsiteY105" fmla="*/ 2828315 h 6842067"/>
              <a:gd name="connsiteX106" fmla="*/ 0 w 5420665"/>
              <a:gd name="connsiteY106" fmla="*/ 2828320 h 6842067"/>
              <a:gd name="connsiteX107" fmla="*/ 0 w 5420665"/>
              <a:gd name="connsiteY107" fmla="*/ 2327792 h 6842067"/>
              <a:gd name="connsiteX108" fmla="*/ 211605 w 5420665"/>
              <a:gd name="connsiteY108" fmla="*/ 2327828 h 6842067"/>
              <a:gd name="connsiteX109" fmla="*/ 2625161 w 5420665"/>
              <a:gd name="connsiteY109" fmla="*/ 2274538 h 6842067"/>
              <a:gd name="connsiteX110" fmla="*/ 2624827 w 5420665"/>
              <a:gd name="connsiteY110" fmla="*/ 2275423 h 6842067"/>
              <a:gd name="connsiteX111" fmla="*/ 2290932 w 5420665"/>
              <a:gd name="connsiteY111" fmla="*/ 2274755 h 6842067"/>
              <a:gd name="connsiteX112" fmla="*/ 0 w 5420665"/>
              <a:gd name="connsiteY112" fmla="*/ 2271303 h 6842067"/>
              <a:gd name="connsiteX113" fmla="*/ 729362 w 5420665"/>
              <a:gd name="connsiteY113" fmla="*/ 2272099 h 6842067"/>
              <a:gd name="connsiteX114" fmla="*/ 729361 w 5420665"/>
              <a:gd name="connsiteY114" fmla="*/ 2271631 h 6842067"/>
              <a:gd name="connsiteX115" fmla="*/ 2290932 w 5420665"/>
              <a:gd name="connsiteY115" fmla="*/ 2274755 h 6842067"/>
              <a:gd name="connsiteX116" fmla="*/ 1259273 w 5420665"/>
              <a:gd name="connsiteY116" fmla="*/ 2275423 h 6842067"/>
              <a:gd name="connsiteX117" fmla="*/ 1259598 w 5420665"/>
              <a:gd name="connsiteY117" fmla="*/ 2274559 h 6842067"/>
              <a:gd name="connsiteX118" fmla="*/ 0 w 5420665"/>
              <a:gd name="connsiteY118" fmla="*/ 2275376 h 6842067"/>
              <a:gd name="connsiteX119" fmla="*/ 728391 w 5420665"/>
              <a:gd name="connsiteY119" fmla="*/ 1747243 h 6842067"/>
              <a:gd name="connsiteX120" fmla="*/ 728391 w 5420665"/>
              <a:gd name="connsiteY120" fmla="*/ 1747538 h 6842067"/>
              <a:gd name="connsiteX121" fmla="*/ 1699401 w 5420665"/>
              <a:gd name="connsiteY121" fmla="*/ 1747243 h 6842067"/>
              <a:gd name="connsiteX122" fmla="*/ 1699402 w 5420665"/>
              <a:gd name="connsiteY122" fmla="*/ 1747575 h 6842067"/>
              <a:gd name="connsiteX123" fmla="*/ 2789929 w 5420665"/>
              <a:gd name="connsiteY123" fmla="*/ 1747243 h 6842067"/>
              <a:gd name="connsiteX124" fmla="*/ 2789930 w 5420665"/>
              <a:gd name="connsiteY124" fmla="*/ 1747648 h 6842067"/>
              <a:gd name="connsiteX125" fmla="*/ 3476302 w 5420665"/>
              <a:gd name="connsiteY125" fmla="*/ 1748790 h 6842067"/>
              <a:gd name="connsiteX126" fmla="*/ 3275494 w 5420665"/>
              <a:gd name="connsiteY126" fmla="*/ 2266315 h 6842067"/>
              <a:gd name="connsiteX127" fmla="*/ 2790897 w 5420665"/>
              <a:gd name="connsiteY127" fmla="*/ 2270642 h 6842067"/>
              <a:gd name="connsiteX128" fmla="*/ 2790900 w 5420665"/>
              <a:gd name="connsiteY128" fmla="*/ 2272099 h 6842067"/>
              <a:gd name="connsiteX129" fmla="*/ 1700371 w 5420665"/>
              <a:gd name="connsiteY129" fmla="*/ 2270907 h 6842067"/>
              <a:gd name="connsiteX130" fmla="*/ 1700373 w 5420665"/>
              <a:gd name="connsiteY130" fmla="*/ 2272099 h 6842067"/>
              <a:gd name="connsiteX131" fmla="*/ 729360 w 5420665"/>
              <a:gd name="connsiteY131" fmla="*/ 2271038 h 6842067"/>
              <a:gd name="connsiteX132" fmla="*/ 729361 w 5420665"/>
              <a:gd name="connsiteY132" fmla="*/ 2271631 h 6842067"/>
              <a:gd name="connsiteX133" fmla="*/ 0 w 5420665"/>
              <a:gd name="connsiteY133" fmla="*/ 2270171 h 6842067"/>
              <a:gd name="connsiteX134" fmla="*/ 0 w 5420665"/>
              <a:gd name="connsiteY134" fmla="*/ 1747465 h 6842067"/>
              <a:gd name="connsiteX135" fmla="*/ 978783 w 5420665"/>
              <a:gd name="connsiteY135" fmla="*/ 1147004 h 6842067"/>
              <a:gd name="connsiteX136" fmla="*/ 2343784 w 5420665"/>
              <a:gd name="connsiteY136" fmla="*/ 1148372 h 6842067"/>
              <a:gd name="connsiteX137" fmla="*/ 2344338 w 5420665"/>
              <a:gd name="connsiteY137" fmla="*/ 1147004 h 6842067"/>
              <a:gd name="connsiteX138" fmla="*/ 3944508 w 5420665"/>
              <a:gd name="connsiteY138" fmla="*/ 1148607 h 6842067"/>
              <a:gd name="connsiteX139" fmla="*/ 3945157 w 5420665"/>
              <a:gd name="connsiteY139" fmla="*/ 1147004 h 6842067"/>
              <a:gd name="connsiteX140" fmla="*/ 5420665 w 5420665"/>
              <a:gd name="connsiteY140" fmla="*/ 1148483 h 6842067"/>
              <a:gd name="connsiteX141" fmla="*/ 5199956 w 5420665"/>
              <a:gd name="connsiteY141" fmla="*/ 1693484 h 6842067"/>
              <a:gd name="connsiteX142" fmla="*/ 3723209 w 5420665"/>
              <a:gd name="connsiteY142" fmla="*/ 1695068 h 6842067"/>
              <a:gd name="connsiteX143" fmla="*/ 3723905 w 5420665"/>
              <a:gd name="connsiteY143" fmla="*/ 1693350 h 6842067"/>
              <a:gd name="connsiteX144" fmla="*/ 2122389 w 5420665"/>
              <a:gd name="connsiteY144" fmla="*/ 1695068 h 6842067"/>
              <a:gd name="connsiteX145" fmla="*/ 2122983 w 5420665"/>
              <a:gd name="connsiteY145" fmla="*/ 1693603 h 6842067"/>
              <a:gd name="connsiteX146" fmla="*/ 756835 w 5420665"/>
              <a:gd name="connsiteY146" fmla="*/ 1695068 h 6842067"/>
              <a:gd name="connsiteX147" fmla="*/ 757414 w 5420665"/>
              <a:gd name="connsiteY147" fmla="*/ 1693637 h 6842067"/>
              <a:gd name="connsiteX148" fmla="*/ 0 w 5420665"/>
              <a:gd name="connsiteY148" fmla="*/ 1694450 h 6842067"/>
              <a:gd name="connsiteX149" fmla="*/ 0 w 5420665"/>
              <a:gd name="connsiteY149" fmla="*/ 1147359 h 6842067"/>
              <a:gd name="connsiteX150" fmla="*/ 978243 w 5420665"/>
              <a:gd name="connsiteY150" fmla="*/ 1148340 h 6842067"/>
              <a:gd name="connsiteX151" fmla="*/ 730934 w 5420665"/>
              <a:gd name="connsiteY151" fmla="*/ 569978 h 6842067"/>
              <a:gd name="connsiteX152" fmla="*/ 730933 w 5420665"/>
              <a:gd name="connsiteY152" fmla="*/ 570273 h 6842067"/>
              <a:gd name="connsiteX153" fmla="*/ 1701945 w 5420665"/>
              <a:gd name="connsiteY153" fmla="*/ 569978 h 6842067"/>
              <a:gd name="connsiteX154" fmla="*/ 1701944 w 5420665"/>
              <a:gd name="connsiteY154" fmla="*/ 570309 h 6842067"/>
              <a:gd name="connsiteX155" fmla="*/ 2792472 w 5420665"/>
              <a:gd name="connsiteY155" fmla="*/ 569978 h 6842067"/>
              <a:gd name="connsiteX156" fmla="*/ 2792471 w 5420665"/>
              <a:gd name="connsiteY156" fmla="*/ 570383 h 6842067"/>
              <a:gd name="connsiteX157" fmla="*/ 3476306 w 5420665"/>
              <a:gd name="connsiteY157" fmla="*/ 571524 h 6842067"/>
              <a:gd name="connsiteX158" fmla="*/ 3275498 w 5420665"/>
              <a:gd name="connsiteY158" fmla="*/ 1089049 h 6842067"/>
              <a:gd name="connsiteX159" fmla="*/ 2790908 w 5420665"/>
              <a:gd name="connsiteY159" fmla="*/ 1093378 h 6842067"/>
              <a:gd name="connsiteX160" fmla="*/ 2790903 w 5420665"/>
              <a:gd name="connsiteY160" fmla="*/ 1094835 h 6842067"/>
              <a:gd name="connsiteX161" fmla="*/ 1700380 w 5420665"/>
              <a:gd name="connsiteY161" fmla="*/ 1093643 h 6842067"/>
              <a:gd name="connsiteX162" fmla="*/ 1700376 w 5420665"/>
              <a:gd name="connsiteY162" fmla="*/ 1094835 h 6842067"/>
              <a:gd name="connsiteX163" fmla="*/ 729368 w 5420665"/>
              <a:gd name="connsiteY163" fmla="*/ 1093774 h 6842067"/>
              <a:gd name="connsiteX164" fmla="*/ 729365 w 5420665"/>
              <a:gd name="connsiteY164" fmla="*/ 1094835 h 6842067"/>
              <a:gd name="connsiteX165" fmla="*/ 0 w 5420665"/>
              <a:gd name="connsiteY165" fmla="*/ 1094038 h 6842067"/>
              <a:gd name="connsiteX166" fmla="*/ 0 w 5420665"/>
              <a:gd name="connsiteY166" fmla="*/ 570201 h 6842067"/>
              <a:gd name="connsiteX167" fmla="*/ 729142 w 5420665"/>
              <a:gd name="connsiteY167" fmla="*/ 0 h 6842067"/>
              <a:gd name="connsiteX168" fmla="*/ 729143 w 5420665"/>
              <a:gd name="connsiteY168" fmla="*/ 265 h 6842067"/>
              <a:gd name="connsiteX169" fmla="*/ 1700153 w 5420665"/>
              <a:gd name="connsiteY169" fmla="*/ 0 h 6842067"/>
              <a:gd name="connsiteX170" fmla="*/ 1700154 w 5420665"/>
              <a:gd name="connsiteY170" fmla="*/ 298 h 6842067"/>
              <a:gd name="connsiteX171" fmla="*/ 2790680 w 5420665"/>
              <a:gd name="connsiteY171" fmla="*/ 0 h 6842067"/>
              <a:gd name="connsiteX172" fmla="*/ 2790681 w 5420665"/>
              <a:gd name="connsiteY172" fmla="*/ 364 h 6842067"/>
              <a:gd name="connsiteX173" fmla="*/ 2906250 w 5420665"/>
              <a:gd name="connsiteY173" fmla="*/ 1545 h 6842067"/>
              <a:gd name="connsiteX174" fmla="*/ 2705444 w 5420665"/>
              <a:gd name="connsiteY174" fmla="*/ 514373 h 6842067"/>
              <a:gd name="connsiteX175" fmla="*/ 2791652 w 5420665"/>
              <a:gd name="connsiteY175" fmla="*/ 517028 h 6842067"/>
              <a:gd name="connsiteX176" fmla="*/ 2791653 w 5420665"/>
              <a:gd name="connsiteY176" fmla="*/ 517809 h 6842067"/>
              <a:gd name="connsiteX177" fmla="*/ 1701124 w 5420665"/>
              <a:gd name="connsiteY177" fmla="*/ 517170 h 6842067"/>
              <a:gd name="connsiteX178" fmla="*/ 1701125 w 5420665"/>
              <a:gd name="connsiteY178" fmla="*/ 517809 h 6842067"/>
              <a:gd name="connsiteX179" fmla="*/ 730114 w 5420665"/>
              <a:gd name="connsiteY179" fmla="*/ 517240 h 6842067"/>
              <a:gd name="connsiteX180" fmla="*/ 730115 w 5420665"/>
              <a:gd name="connsiteY180" fmla="*/ 517809 h 6842067"/>
              <a:gd name="connsiteX181" fmla="*/ 0 w 5420665"/>
              <a:gd name="connsiteY181" fmla="*/ 517382 h 6842067"/>
              <a:gd name="connsiteX182" fmla="*/ 0 w 5420665"/>
              <a:gd name="connsiteY182" fmla="*/ 199 h 684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5420665" h="6842067">
                <a:moveTo>
                  <a:pt x="81682" y="6324258"/>
                </a:moveTo>
                <a:cubicBezTo>
                  <a:pt x="81682" y="6324347"/>
                  <a:pt x="81683" y="6324434"/>
                  <a:pt x="81683" y="6324523"/>
                </a:cubicBezTo>
                <a:lnTo>
                  <a:pt x="1052693" y="6324258"/>
                </a:lnTo>
                <a:cubicBezTo>
                  <a:pt x="1052693" y="6324357"/>
                  <a:pt x="1052694" y="6324456"/>
                  <a:pt x="1052694" y="6324556"/>
                </a:cubicBezTo>
                <a:lnTo>
                  <a:pt x="2143221" y="6324258"/>
                </a:lnTo>
                <a:cubicBezTo>
                  <a:pt x="2143221" y="6324379"/>
                  <a:pt x="2143222" y="6324500"/>
                  <a:pt x="2143222" y="6324622"/>
                </a:cubicBezTo>
                <a:lnTo>
                  <a:pt x="2258791" y="6325803"/>
                </a:lnTo>
                <a:lnTo>
                  <a:pt x="2057984" y="6838631"/>
                </a:lnTo>
                <a:lnTo>
                  <a:pt x="2144192" y="6841286"/>
                </a:lnTo>
                <a:cubicBezTo>
                  <a:pt x="2144192" y="6841547"/>
                  <a:pt x="2144193" y="6841807"/>
                  <a:pt x="2144193" y="6842067"/>
                </a:cubicBezTo>
                <a:lnTo>
                  <a:pt x="1053664" y="6841428"/>
                </a:lnTo>
                <a:cubicBezTo>
                  <a:pt x="1053664" y="6841641"/>
                  <a:pt x="1053665" y="6841854"/>
                  <a:pt x="1053665" y="6842067"/>
                </a:cubicBezTo>
                <a:lnTo>
                  <a:pt x="82654" y="6841498"/>
                </a:lnTo>
                <a:cubicBezTo>
                  <a:pt x="82654" y="6841688"/>
                  <a:pt x="82655" y="6841878"/>
                  <a:pt x="82655" y="6842067"/>
                </a:cubicBezTo>
                <a:lnTo>
                  <a:pt x="0" y="6842019"/>
                </a:lnTo>
                <a:lnTo>
                  <a:pt x="0" y="6324280"/>
                </a:lnTo>
                <a:close/>
                <a:moveTo>
                  <a:pt x="83474" y="5749751"/>
                </a:moveTo>
                <a:cubicBezTo>
                  <a:pt x="83474" y="5749850"/>
                  <a:pt x="83473" y="5749947"/>
                  <a:pt x="83473" y="5750046"/>
                </a:cubicBezTo>
                <a:lnTo>
                  <a:pt x="1054485" y="5749751"/>
                </a:lnTo>
                <a:cubicBezTo>
                  <a:pt x="1054485" y="5749862"/>
                  <a:pt x="1054484" y="5749972"/>
                  <a:pt x="1054484" y="5750083"/>
                </a:cubicBezTo>
                <a:lnTo>
                  <a:pt x="2145012" y="5749751"/>
                </a:lnTo>
                <a:cubicBezTo>
                  <a:pt x="2145012" y="5749886"/>
                  <a:pt x="2145011" y="5750021"/>
                  <a:pt x="2145011" y="5750157"/>
                </a:cubicBezTo>
                <a:lnTo>
                  <a:pt x="2828846" y="5751297"/>
                </a:lnTo>
                <a:lnTo>
                  <a:pt x="2628038" y="6268822"/>
                </a:lnTo>
                <a:lnTo>
                  <a:pt x="2143448" y="6273151"/>
                </a:lnTo>
                <a:cubicBezTo>
                  <a:pt x="2143446" y="6273637"/>
                  <a:pt x="2143445" y="6274122"/>
                  <a:pt x="2143443" y="6274608"/>
                </a:cubicBezTo>
                <a:lnTo>
                  <a:pt x="1052920" y="6273416"/>
                </a:lnTo>
                <a:cubicBezTo>
                  <a:pt x="1052919" y="6273813"/>
                  <a:pt x="1052917" y="6274211"/>
                  <a:pt x="1052916" y="6274608"/>
                </a:cubicBezTo>
                <a:lnTo>
                  <a:pt x="81908" y="6273547"/>
                </a:lnTo>
                <a:cubicBezTo>
                  <a:pt x="81907" y="6273901"/>
                  <a:pt x="81906" y="6274254"/>
                  <a:pt x="81905" y="6274608"/>
                </a:cubicBezTo>
                <a:lnTo>
                  <a:pt x="0" y="6274519"/>
                </a:lnTo>
                <a:lnTo>
                  <a:pt x="0" y="5749777"/>
                </a:lnTo>
                <a:close/>
                <a:moveTo>
                  <a:pt x="81682" y="5179773"/>
                </a:moveTo>
                <a:cubicBezTo>
                  <a:pt x="81682" y="5179862"/>
                  <a:pt x="81683" y="5179949"/>
                  <a:pt x="81683" y="5180038"/>
                </a:cubicBezTo>
                <a:lnTo>
                  <a:pt x="1052693" y="5179773"/>
                </a:lnTo>
                <a:cubicBezTo>
                  <a:pt x="1052693" y="5179872"/>
                  <a:pt x="1052694" y="5179971"/>
                  <a:pt x="1052694" y="5180071"/>
                </a:cubicBezTo>
                <a:lnTo>
                  <a:pt x="2143221" y="5179773"/>
                </a:lnTo>
                <a:cubicBezTo>
                  <a:pt x="2143221" y="5179894"/>
                  <a:pt x="2143222" y="5180015"/>
                  <a:pt x="2143222" y="5180137"/>
                </a:cubicBezTo>
                <a:lnTo>
                  <a:pt x="2258791" y="5181318"/>
                </a:lnTo>
                <a:lnTo>
                  <a:pt x="2057984" y="5694146"/>
                </a:lnTo>
                <a:lnTo>
                  <a:pt x="2144192" y="5696801"/>
                </a:lnTo>
                <a:cubicBezTo>
                  <a:pt x="2144192" y="5697062"/>
                  <a:pt x="2144193" y="5697322"/>
                  <a:pt x="2144193" y="5697582"/>
                </a:cubicBezTo>
                <a:lnTo>
                  <a:pt x="1053664" y="5696943"/>
                </a:lnTo>
                <a:cubicBezTo>
                  <a:pt x="1053664" y="5697156"/>
                  <a:pt x="1053665" y="5697369"/>
                  <a:pt x="1053665" y="5697582"/>
                </a:cubicBezTo>
                <a:lnTo>
                  <a:pt x="82654" y="5697013"/>
                </a:lnTo>
                <a:cubicBezTo>
                  <a:pt x="82654" y="5697203"/>
                  <a:pt x="82655" y="5697393"/>
                  <a:pt x="82655" y="5697582"/>
                </a:cubicBezTo>
                <a:lnTo>
                  <a:pt x="0" y="5697534"/>
                </a:lnTo>
                <a:lnTo>
                  <a:pt x="0" y="5179795"/>
                </a:lnTo>
                <a:close/>
                <a:moveTo>
                  <a:pt x="82896" y="4577994"/>
                </a:moveTo>
                <a:cubicBezTo>
                  <a:pt x="82896" y="4578087"/>
                  <a:pt x="82897" y="4578179"/>
                  <a:pt x="82897" y="4578271"/>
                </a:cubicBezTo>
                <a:lnTo>
                  <a:pt x="1053907" y="4577994"/>
                </a:lnTo>
                <a:cubicBezTo>
                  <a:pt x="1053908" y="4578098"/>
                  <a:pt x="1053908" y="4578202"/>
                  <a:pt x="1053909" y="4578306"/>
                </a:cubicBezTo>
                <a:lnTo>
                  <a:pt x="2144434" y="4577994"/>
                </a:lnTo>
                <a:cubicBezTo>
                  <a:pt x="2144435" y="4578121"/>
                  <a:pt x="2144435" y="4578248"/>
                  <a:pt x="2144437" y="4578375"/>
                </a:cubicBezTo>
                <a:lnTo>
                  <a:pt x="2492938" y="4579543"/>
                </a:lnTo>
                <a:lnTo>
                  <a:pt x="2276062" y="5126658"/>
                </a:lnTo>
                <a:lnTo>
                  <a:pt x="799581" y="5127603"/>
                </a:lnTo>
                <a:lnTo>
                  <a:pt x="799988" y="5126578"/>
                </a:lnTo>
                <a:lnTo>
                  <a:pt x="0" y="5127090"/>
                </a:lnTo>
                <a:lnTo>
                  <a:pt x="0" y="4578018"/>
                </a:lnTo>
                <a:close/>
                <a:moveTo>
                  <a:pt x="163624" y="4031794"/>
                </a:moveTo>
                <a:lnTo>
                  <a:pt x="1764335" y="4032068"/>
                </a:lnTo>
                <a:cubicBezTo>
                  <a:pt x="1764372" y="4031976"/>
                  <a:pt x="1764407" y="4031886"/>
                  <a:pt x="1764443" y="4031794"/>
                </a:cubicBezTo>
                <a:lnTo>
                  <a:pt x="3240449" y="4032046"/>
                </a:lnTo>
                <a:lnTo>
                  <a:pt x="3044592" y="4525444"/>
                </a:lnTo>
                <a:lnTo>
                  <a:pt x="1568333" y="4525825"/>
                </a:lnTo>
                <a:cubicBezTo>
                  <a:pt x="1568389" y="4525687"/>
                  <a:pt x="1568443" y="4525549"/>
                  <a:pt x="1568498" y="4525411"/>
                </a:cubicBezTo>
                <a:lnTo>
                  <a:pt x="0" y="4525817"/>
                </a:lnTo>
                <a:lnTo>
                  <a:pt x="0" y="4032000"/>
                </a:lnTo>
                <a:lnTo>
                  <a:pt x="163531" y="4032028"/>
                </a:lnTo>
                <a:cubicBezTo>
                  <a:pt x="163562" y="4031950"/>
                  <a:pt x="163593" y="4031872"/>
                  <a:pt x="163624" y="4031794"/>
                </a:cubicBezTo>
                <a:close/>
                <a:moveTo>
                  <a:pt x="1361842" y="3465711"/>
                </a:moveTo>
                <a:lnTo>
                  <a:pt x="2837854" y="3465944"/>
                </a:lnTo>
                <a:lnTo>
                  <a:pt x="2630093" y="3978537"/>
                </a:lnTo>
                <a:lnTo>
                  <a:pt x="2145500" y="3979351"/>
                </a:lnTo>
                <a:lnTo>
                  <a:pt x="2145500" y="3979625"/>
                </a:lnTo>
                <a:lnTo>
                  <a:pt x="1054972" y="3979401"/>
                </a:lnTo>
                <a:lnTo>
                  <a:pt x="1054972" y="3979625"/>
                </a:lnTo>
                <a:lnTo>
                  <a:pt x="83961" y="3979426"/>
                </a:lnTo>
                <a:lnTo>
                  <a:pt x="83961" y="3979625"/>
                </a:lnTo>
                <a:lnTo>
                  <a:pt x="0" y="3979608"/>
                </a:lnTo>
                <a:lnTo>
                  <a:pt x="0" y="3465749"/>
                </a:lnTo>
                <a:lnTo>
                  <a:pt x="1361740" y="3465964"/>
                </a:lnTo>
                <a:cubicBezTo>
                  <a:pt x="1361774" y="3465880"/>
                  <a:pt x="1361808" y="3465795"/>
                  <a:pt x="1361842" y="3465711"/>
                </a:cubicBezTo>
                <a:close/>
                <a:moveTo>
                  <a:pt x="1588148" y="2880840"/>
                </a:moveTo>
                <a:lnTo>
                  <a:pt x="3064162" y="2881083"/>
                </a:lnTo>
                <a:lnTo>
                  <a:pt x="2863447" y="3412455"/>
                </a:lnTo>
                <a:lnTo>
                  <a:pt x="2148650" y="3413257"/>
                </a:lnTo>
                <a:cubicBezTo>
                  <a:pt x="2148650" y="3413353"/>
                  <a:pt x="2148650" y="3413448"/>
                  <a:pt x="2148650" y="3413543"/>
                </a:cubicBezTo>
                <a:lnTo>
                  <a:pt x="1058123" y="3413309"/>
                </a:lnTo>
                <a:lnTo>
                  <a:pt x="1058123" y="3413543"/>
                </a:lnTo>
                <a:lnTo>
                  <a:pt x="87113" y="3413335"/>
                </a:lnTo>
                <a:lnTo>
                  <a:pt x="87113" y="3413543"/>
                </a:lnTo>
                <a:lnTo>
                  <a:pt x="0" y="3413524"/>
                </a:lnTo>
                <a:lnTo>
                  <a:pt x="0" y="2880842"/>
                </a:lnTo>
                <a:lnTo>
                  <a:pt x="1588048" y="2881104"/>
                </a:lnTo>
                <a:cubicBezTo>
                  <a:pt x="1588082" y="2881016"/>
                  <a:pt x="1588114" y="2880927"/>
                  <a:pt x="1588148" y="2880840"/>
                </a:cubicBezTo>
                <a:close/>
                <a:moveTo>
                  <a:pt x="211697" y="2327592"/>
                </a:moveTo>
                <a:lnTo>
                  <a:pt x="1812409" y="2327869"/>
                </a:lnTo>
                <a:cubicBezTo>
                  <a:pt x="1812445" y="2327776"/>
                  <a:pt x="1812481" y="2327685"/>
                  <a:pt x="1812517" y="2327592"/>
                </a:cubicBezTo>
                <a:lnTo>
                  <a:pt x="3288523" y="2327847"/>
                </a:lnTo>
                <a:lnTo>
                  <a:pt x="3095010" y="2828286"/>
                </a:lnTo>
                <a:lnTo>
                  <a:pt x="1618755" y="2828672"/>
                </a:lnTo>
                <a:cubicBezTo>
                  <a:pt x="1618809" y="2828533"/>
                  <a:pt x="1618862" y="2828393"/>
                  <a:pt x="1618916" y="2828254"/>
                </a:cubicBezTo>
                <a:lnTo>
                  <a:pt x="17935" y="2828672"/>
                </a:lnTo>
                <a:cubicBezTo>
                  <a:pt x="17981" y="2828552"/>
                  <a:pt x="18027" y="2828434"/>
                  <a:pt x="18073" y="2828315"/>
                </a:cubicBezTo>
                <a:lnTo>
                  <a:pt x="0" y="2828320"/>
                </a:lnTo>
                <a:lnTo>
                  <a:pt x="0" y="2327792"/>
                </a:lnTo>
                <a:lnTo>
                  <a:pt x="211605" y="2327828"/>
                </a:lnTo>
                <a:close/>
                <a:moveTo>
                  <a:pt x="2625161" y="2274538"/>
                </a:moveTo>
                <a:lnTo>
                  <a:pt x="2624827" y="2275423"/>
                </a:lnTo>
                <a:lnTo>
                  <a:pt x="2290932" y="2274755"/>
                </a:lnTo>
                <a:close/>
                <a:moveTo>
                  <a:pt x="0" y="2271303"/>
                </a:moveTo>
                <a:lnTo>
                  <a:pt x="729362" y="2272099"/>
                </a:lnTo>
                <a:lnTo>
                  <a:pt x="729361" y="2271631"/>
                </a:lnTo>
                <a:lnTo>
                  <a:pt x="2290932" y="2274755"/>
                </a:lnTo>
                <a:lnTo>
                  <a:pt x="1259273" y="2275423"/>
                </a:lnTo>
                <a:lnTo>
                  <a:pt x="1259598" y="2274559"/>
                </a:lnTo>
                <a:lnTo>
                  <a:pt x="0" y="2275376"/>
                </a:lnTo>
                <a:close/>
                <a:moveTo>
                  <a:pt x="728391" y="1747243"/>
                </a:moveTo>
                <a:lnTo>
                  <a:pt x="728391" y="1747538"/>
                </a:lnTo>
                <a:lnTo>
                  <a:pt x="1699401" y="1747243"/>
                </a:lnTo>
                <a:cubicBezTo>
                  <a:pt x="1699401" y="1747354"/>
                  <a:pt x="1699402" y="1747464"/>
                  <a:pt x="1699402" y="1747575"/>
                </a:cubicBezTo>
                <a:lnTo>
                  <a:pt x="2789929" y="1747243"/>
                </a:lnTo>
                <a:cubicBezTo>
                  <a:pt x="2789929" y="1747378"/>
                  <a:pt x="2789930" y="1747513"/>
                  <a:pt x="2789930" y="1747648"/>
                </a:cubicBezTo>
                <a:lnTo>
                  <a:pt x="3476302" y="1748790"/>
                </a:lnTo>
                <a:lnTo>
                  <a:pt x="3275494" y="2266315"/>
                </a:lnTo>
                <a:lnTo>
                  <a:pt x="2790897" y="2270642"/>
                </a:lnTo>
                <a:cubicBezTo>
                  <a:pt x="2790898" y="2271128"/>
                  <a:pt x="2790899" y="2271613"/>
                  <a:pt x="2790900" y="2272099"/>
                </a:cubicBezTo>
                <a:lnTo>
                  <a:pt x="1700371" y="2270907"/>
                </a:lnTo>
                <a:cubicBezTo>
                  <a:pt x="1700372" y="2271304"/>
                  <a:pt x="1700372" y="2271702"/>
                  <a:pt x="1700373" y="2272099"/>
                </a:cubicBezTo>
                <a:lnTo>
                  <a:pt x="729360" y="2271038"/>
                </a:lnTo>
                <a:lnTo>
                  <a:pt x="729361" y="2271631"/>
                </a:lnTo>
                <a:lnTo>
                  <a:pt x="0" y="2270171"/>
                </a:lnTo>
                <a:lnTo>
                  <a:pt x="0" y="1747465"/>
                </a:lnTo>
                <a:close/>
                <a:moveTo>
                  <a:pt x="978783" y="1147004"/>
                </a:moveTo>
                <a:lnTo>
                  <a:pt x="2343784" y="1148372"/>
                </a:lnTo>
                <a:lnTo>
                  <a:pt x="2344338" y="1147004"/>
                </a:lnTo>
                <a:lnTo>
                  <a:pt x="3944508" y="1148607"/>
                </a:lnTo>
                <a:lnTo>
                  <a:pt x="3945157" y="1147004"/>
                </a:lnTo>
                <a:lnTo>
                  <a:pt x="5420665" y="1148483"/>
                </a:lnTo>
                <a:lnTo>
                  <a:pt x="5199956" y="1693484"/>
                </a:lnTo>
                <a:lnTo>
                  <a:pt x="3723209" y="1695068"/>
                </a:lnTo>
                <a:lnTo>
                  <a:pt x="3723905" y="1693350"/>
                </a:lnTo>
                <a:lnTo>
                  <a:pt x="2122389" y="1695068"/>
                </a:lnTo>
                <a:lnTo>
                  <a:pt x="2122983" y="1693603"/>
                </a:lnTo>
                <a:lnTo>
                  <a:pt x="756835" y="1695068"/>
                </a:lnTo>
                <a:lnTo>
                  <a:pt x="757414" y="1693637"/>
                </a:lnTo>
                <a:lnTo>
                  <a:pt x="0" y="1694450"/>
                </a:lnTo>
                <a:lnTo>
                  <a:pt x="0" y="1147359"/>
                </a:lnTo>
                <a:lnTo>
                  <a:pt x="978243" y="1148340"/>
                </a:lnTo>
                <a:close/>
                <a:moveTo>
                  <a:pt x="730934" y="569978"/>
                </a:moveTo>
                <a:cubicBezTo>
                  <a:pt x="730934" y="570077"/>
                  <a:pt x="730933" y="570174"/>
                  <a:pt x="730933" y="570273"/>
                </a:cubicBezTo>
                <a:lnTo>
                  <a:pt x="1701945" y="569978"/>
                </a:lnTo>
                <a:cubicBezTo>
                  <a:pt x="1701945" y="570089"/>
                  <a:pt x="1701944" y="570199"/>
                  <a:pt x="1701944" y="570309"/>
                </a:cubicBezTo>
                <a:lnTo>
                  <a:pt x="2792472" y="569978"/>
                </a:lnTo>
                <a:cubicBezTo>
                  <a:pt x="2792472" y="570113"/>
                  <a:pt x="2792471" y="570248"/>
                  <a:pt x="2792471" y="570383"/>
                </a:cubicBezTo>
                <a:lnTo>
                  <a:pt x="3476306" y="571524"/>
                </a:lnTo>
                <a:lnTo>
                  <a:pt x="3275498" y="1089049"/>
                </a:lnTo>
                <a:lnTo>
                  <a:pt x="2790908" y="1093378"/>
                </a:lnTo>
                <a:cubicBezTo>
                  <a:pt x="2790906" y="1093864"/>
                  <a:pt x="2790905" y="1094349"/>
                  <a:pt x="2790903" y="1094835"/>
                </a:cubicBezTo>
                <a:lnTo>
                  <a:pt x="1700380" y="1093643"/>
                </a:lnTo>
                <a:cubicBezTo>
                  <a:pt x="1700379" y="1094040"/>
                  <a:pt x="1700377" y="1094438"/>
                  <a:pt x="1700376" y="1094835"/>
                </a:cubicBezTo>
                <a:lnTo>
                  <a:pt x="729368" y="1093774"/>
                </a:lnTo>
                <a:cubicBezTo>
                  <a:pt x="729367" y="1094128"/>
                  <a:pt x="729366" y="1094481"/>
                  <a:pt x="729365" y="1094835"/>
                </a:cubicBezTo>
                <a:lnTo>
                  <a:pt x="0" y="1094038"/>
                </a:lnTo>
                <a:lnTo>
                  <a:pt x="0" y="570201"/>
                </a:lnTo>
                <a:close/>
                <a:moveTo>
                  <a:pt x="729142" y="0"/>
                </a:moveTo>
                <a:cubicBezTo>
                  <a:pt x="729142" y="88"/>
                  <a:pt x="729143" y="176"/>
                  <a:pt x="729143" y="265"/>
                </a:cubicBezTo>
                <a:lnTo>
                  <a:pt x="1700153" y="0"/>
                </a:lnTo>
                <a:cubicBezTo>
                  <a:pt x="1700153" y="99"/>
                  <a:pt x="1700154" y="198"/>
                  <a:pt x="1700154" y="298"/>
                </a:cubicBezTo>
                <a:lnTo>
                  <a:pt x="2790680" y="0"/>
                </a:lnTo>
                <a:cubicBezTo>
                  <a:pt x="2790680" y="121"/>
                  <a:pt x="2790681" y="242"/>
                  <a:pt x="2790681" y="364"/>
                </a:cubicBezTo>
                <a:lnTo>
                  <a:pt x="2906250" y="1545"/>
                </a:lnTo>
                <a:lnTo>
                  <a:pt x="2705444" y="514373"/>
                </a:lnTo>
                <a:lnTo>
                  <a:pt x="2791652" y="517028"/>
                </a:lnTo>
                <a:cubicBezTo>
                  <a:pt x="2791652" y="517288"/>
                  <a:pt x="2791653" y="517549"/>
                  <a:pt x="2791653" y="517809"/>
                </a:cubicBezTo>
                <a:lnTo>
                  <a:pt x="1701124" y="517170"/>
                </a:lnTo>
                <a:cubicBezTo>
                  <a:pt x="1701124" y="517383"/>
                  <a:pt x="1701125" y="517596"/>
                  <a:pt x="1701125" y="517809"/>
                </a:cubicBezTo>
                <a:lnTo>
                  <a:pt x="730114" y="517240"/>
                </a:lnTo>
                <a:cubicBezTo>
                  <a:pt x="730114" y="517430"/>
                  <a:pt x="730115" y="517620"/>
                  <a:pt x="730115" y="517809"/>
                </a:cubicBezTo>
                <a:lnTo>
                  <a:pt x="0" y="517382"/>
                </a:lnTo>
                <a:lnTo>
                  <a:pt x="0" y="199"/>
                </a:lnTo>
                <a:close/>
              </a:path>
            </a:pathLst>
          </a:custGeom>
          <a:noFill/>
        </p:spPr>
      </p:pic>
      <p:sp>
        <p:nvSpPr>
          <p:cNvPr id="50" name="2">
            <a:extLst>
              <a:ext uri="{FF2B5EF4-FFF2-40B4-BE49-F238E27FC236}">
                <a16:creationId xmlns:a16="http://schemas.microsoft.com/office/drawing/2014/main" id="{06BD43DA-0C99-74AF-305E-298E8EAB7007}"/>
              </a:ext>
            </a:extLst>
          </p:cNvPr>
          <p:cNvSpPr txBox="1"/>
          <p:nvPr/>
        </p:nvSpPr>
        <p:spPr>
          <a:xfrm>
            <a:off x="4495802" y="2154124"/>
            <a:ext cx="6743962" cy="4524315"/>
          </a:xfrm>
          <a:prstGeom prst="rect">
            <a:avLst/>
          </a:prstGeom>
          <a:noFill/>
          <a:effectLst/>
        </p:spPr>
        <p:txBody>
          <a:bodyPr wrap="square" rtlCol="0"/>
          <a:lstStyle/>
          <a:p>
            <a:r>
              <a:rPr lang="en-US" sz="1700">
                <a:solidFill>
                  <a:schemeClr val="bg2"/>
                </a:solidFill>
                <a:cs typeface="Arial" panose="020B0604020202020204" pitchFamily="34" charset="0"/>
              </a:rPr>
              <a:t>1. Establish Clear Goals: Define specific, measurable, and attainable objectives for your team.</a:t>
            </a:r>
          </a:p>
          <a:p>
            <a:endParaRPr lang="en-US" sz="1700" dirty="0">
              <a:solidFill>
                <a:schemeClr val="bg2"/>
              </a:solidFill>
              <a:cs typeface="Arial" panose="020B0604020202020204" pitchFamily="34" charset="0"/>
            </a:endParaRPr>
          </a:p>
          <a:p>
            <a:r>
              <a:rPr lang="en-US" sz="1700">
                <a:solidFill>
                  <a:schemeClr val="bg2"/>
                </a:solidFill>
                <a:cs typeface="Arial" panose="020B0604020202020204" pitchFamily="34" charset="0"/>
              </a:rPr>
              <a:t>2. Leverage Technology: Use productivity tools to streamline communication and task management.</a:t>
            </a:r>
          </a:p>
          <a:p>
            <a:endParaRPr lang="en-US" sz="1700" dirty="0">
              <a:solidFill>
                <a:schemeClr val="bg2"/>
              </a:solidFill>
              <a:cs typeface="Arial" panose="020B0604020202020204" pitchFamily="34" charset="0"/>
            </a:endParaRPr>
          </a:p>
          <a:p>
            <a:r>
              <a:rPr lang="en-US" sz="1700">
                <a:solidFill>
                  <a:schemeClr val="bg2"/>
                </a:solidFill>
                <a:cs typeface="Arial" panose="020B0604020202020204" pitchFamily="34" charset="0"/>
              </a:rPr>
              <a:t>3. Foster a Positive Culture: Encourage support and collaboration among team members for better engagement.</a:t>
            </a:r>
          </a:p>
          <a:p>
            <a:endParaRPr lang="en-US" sz="1700" dirty="0">
              <a:solidFill>
                <a:schemeClr val="bg2"/>
              </a:solidFill>
              <a:cs typeface="Arial" panose="020B0604020202020204" pitchFamily="34" charset="0"/>
            </a:endParaRPr>
          </a:p>
          <a:p>
            <a:r>
              <a:rPr lang="en-US" sz="1700">
                <a:solidFill>
                  <a:schemeClr val="bg2"/>
                </a:solidFill>
                <a:cs typeface="Arial" panose="020B0604020202020204" pitchFamily="34" charset="0"/>
              </a:rPr>
              <a:t>4. Regular Feedback: Implement continuous feedback loops to identify areas of improvement and celebrate successes.</a:t>
            </a:r>
          </a:p>
          <a:p>
            <a:endParaRPr lang="en-US" sz="17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5A8233-BB89-9F49-06DE-8D6E90C464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8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2A2557-DD9A-9C76-B786-3FAB115A9E6D}"/>
              </a:ext>
            </a:extLst>
          </p:cNvPr>
          <p:cNvSpPr/>
          <p:nvPr/>
        </p:nvSpPr>
        <p:spPr>
          <a:xfrm>
            <a:off x="3352800" y="4953000"/>
            <a:ext cx="2479811" cy="1604826"/>
          </a:xfrm>
          <a:custGeom>
            <a:avLst/>
            <a:gdLst>
              <a:gd name="connsiteX0" fmla="*/ 1474093 w 6369658"/>
              <a:gd name="connsiteY0" fmla="*/ 535875 h 4122167"/>
              <a:gd name="connsiteX1" fmla="*/ 2416199 w 6369658"/>
              <a:gd name="connsiteY1" fmla="*/ 536713 h 4122167"/>
              <a:gd name="connsiteX2" fmla="*/ 1135409 w 6369658"/>
              <a:gd name="connsiteY2" fmla="*/ 3651593 h 4122167"/>
              <a:gd name="connsiteX3" fmla="*/ 2022727 w 6369658"/>
              <a:gd name="connsiteY3" fmla="*/ 3652686 h 4122167"/>
              <a:gd name="connsiteX4" fmla="*/ 1828278 w 6369658"/>
              <a:gd name="connsiteY4" fmla="*/ 4122167 h 4122167"/>
              <a:gd name="connsiteX5" fmla="*/ 0 w 6369658"/>
              <a:gd name="connsiteY5" fmla="*/ 4120867 h 4122167"/>
              <a:gd name="connsiteX6" fmla="*/ 2713636 w 6369658"/>
              <a:gd name="connsiteY6" fmla="*/ 0 h 4122167"/>
              <a:gd name="connsiteX7" fmla="*/ 6369658 w 6369658"/>
              <a:gd name="connsiteY7" fmla="*/ 1635 h 4122167"/>
              <a:gd name="connsiteX8" fmla="*/ 4858630 w 6369658"/>
              <a:gd name="connsiteY8" fmla="*/ 3586292 h 4122167"/>
              <a:gd name="connsiteX9" fmla="*/ 1239543 w 6369658"/>
              <a:gd name="connsiteY9" fmla="*/ 3584992 h 412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9658" h="4122167">
                <a:moveTo>
                  <a:pt x="1474093" y="535875"/>
                </a:moveTo>
                <a:lnTo>
                  <a:pt x="2416199" y="536713"/>
                </a:lnTo>
                <a:lnTo>
                  <a:pt x="1135409" y="3651593"/>
                </a:lnTo>
                <a:lnTo>
                  <a:pt x="2022727" y="3652686"/>
                </a:lnTo>
                <a:lnTo>
                  <a:pt x="1828278" y="4122167"/>
                </a:lnTo>
                <a:lnTo>
                  <a:pt x="0" y="4120867"/>
                </a:lnTo>
                <a:close/>
                <a:moveTo>
                  <a:pt x="2713636" y="0"/>
                </a:moveTo>
                <a:lnTo>
                  <a:pt x="6369658" y="1635"/>
                </a:lnTo>
                <a:lnTo>
                  <a:pt x="4858630" y="3586292"/>
                </a:lnTo>
                <a:lnTo>
                  <a:pt x="1239543" y="35849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670D349-A5BA-B011-C171-8BED79EED267}"/>
              </a:ext>
            </a:extLst>
          </p:cNvPr>
          <p:cNvSpPr/>
          <p:nvPr/>
        </p:nvSpPr>
        <p:spPr>
          <a:xfrm>
            <a:off x="2004638" y="3083913"/>
            <a:ext cx="2479811" cy="1604826"/>
          </a:xfrm>
          <a:custGeom>
            <a:avLst/>
            <a:gdLst>
              <a:gd name="connsiteX0" fmla="*/ 1474093 w 6369658"/>
              <a:gd name="connsiteY0" fmla="*/ 535875 h 4122167"/>
              <a:gd name="connsiteX1" fmla="*/ 2416199 w 6369658"/>
              <a:gd name="connsiteY1" fmla="*/ 536713 h 4122167"/>
              <a:gd name="connsiteX2" fmla="*/ 1135409 w 6369658"/>
              <a:gd name="connsiteY2" fmla="*/ 3651593 h 4122167"/>
              <a:gd name="connsiteX3" fmla="*/ 2022727 w 6369658"/>
              <a:gd name="connsiteY3" fmla="*/ 3652686 h 4122167"/>
              <a:gd name="connsiteX4" fmla="*/ 1828278 w 6369658"/>
              <a:gd name="connsiteY4" fmla="*/ 4122167 h 4122167"/>
              <a:gd name="connsiteX5" fmla="*/ 0 w 6369658"/>
              <a:gd name="connsiteY5" fmla="*/ 4120867 h 4122167"/>
              <a:gd name="connsiteX6" fmla="*/ 2713636 w 6369658"/>
              <a:gd name="connsiteY6" fmla="*/ 0 h 4122167"/>
              <a:gd name="connsiteX7" fmla="*/ 6369658 w 6369658"/>
              <a:gd name="connsiteY7" fmla="*/ 1635 h 4122167"/>
              <a:gd name="connsiteX8" fmla="*/ 4858630 w 6369658"/>
              <a:gd name="connsiteY8" fmla="*/ 3586292 h 4122167"/>
              <a:gd name="connsiteX9" fmla="*/ 1239543 w 6369658"/>
              <a:gd name="connsiteY9" fmla="*/ 3584992 h 412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9658" h="4122167">
                <a:moveTo>
                  <a:pt x="1474093" y="535875"/>
                </a:moveTo>
                <a:lnTo>
                  <a:pt x="2416199" y="536713"/>
                </a:lnTo>
                <a:lnTo>
                  <a:pt x="1135409" y="3651593"/>
                </a:lnTo>
                <a:lnTo>
                  <a:pt x="2022727" y="3652686"/>
                </a:lnTo>
                <a:lnTo>
                  <a:pt x="1828278" y="4122167"/>
                </a:lnTo>
                <a:lnTo>
                  <a:pt x="0" y="4120867"/>
                </a:lnTo>
                <a:close/>
                <a:moveTo>
                  <a:pt x="2713636" y="0"/>
                </a:moveTo>
                <a:lnTo>
                  <a:pt x="6369658" y="1635"/>
                </a:lnTo>
                <a:lnTo>
                  <a:pt x="4858630" y="3586292"/>
                </a:lnTo>
                <a:lnTo>
                  <a:pt x="1239543" y="35849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90AFEDB7-AF0A-8A1F-D122-0F49E7139952}"/>
              </a:ext>
            </a:extLst>
          </p:cNvPr>
          <p:cNvSpPr/>
          <p:nvPr/>
        </p:nvSpPr>
        <p:spPr>
          <a:xfrm>
            <a:off x="644154" y="1209021"/>
            <a:ext cx="2479811" cy="1604826"/>
          </a:xfrm>
          <a:custGeom>
            <a:avLst/>
            <a:gdLst>
              <a:gd name="connsiteX0" fmla="*/ 1474093 w 6369658"/>
              <a:gd name="connsiteY0" fmla="*/ 535875 h 4122167"/>
              <a:gd name="connsiteX1" fmla="*/ 2416199 w 6369658"/>
              <a:gd name="connsiteY1" fmla="*/ 536713 h 4122167"/>
              <a:gd name="connsiteX2" fmla="*/ 1135409 w 6369658"/>
              <a:gd name="connsiteY2" fmla="*/ 3651593 h 4122167"/>
              <a:gd name="connsiteX3" fmla="*/ 2022727 w 6369658"/>
              <a:gd name="connsiteY3" fmla="*/ 3652686 h 4122167"/>
              <a:gd name="connsiteX4" fmla="*/ 1828278 w 6369658"/>
              <a:gd name="connsiteY4" fmla="*/ 4122167 h 4122167"/>
              <a:gd name="connsiteX5" fmla="*/ 0 w 6369658"/>
              <a:gd name="connsiteY5" fmla="*/ 4120867 h 4122167"/>
              <a:gd name="connsiteX6" fmla="*/ 2713636 w 6369658"/>
              <a:gd name="connsiteY6" fmla="*/ 0 h 4122167"/>
              <a:gd name="connsiteX7" fmla="*/ 6369658 w 6369658"/>
              <a:gd name="connsiteY7" fmla="*/ 1635 h 4122167"/>
              <a:gd name="connsiteX8" fmla="*/ 4858630 w 6369658"/>
              <a:gd name="connsiteY8" fmla="*/ 3586292 h 4122167"/>
              <a:gd name="connsiteX9" fmla="*/ 1239543 w 6369658"/>
              <a:gd name="connsiteY9" fmla="*/ 3584992 h 412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9658" h="4122167">
                <a:moveTo>
                  <a:pt x="1474093" y="535875"/>
                </a:moveTo>
                <a:lnTo>
                  <a:pt x="2416199" y="536713"/>
                </a:lnTo>
                <a:lnTo>
                  <a:pt x="1135409" y="3651593"/>
                </a:lnTo>
                <a:lnTo>
                  <a:pt x="2022727" y="3652686"/>
                </a:lnTo>
                <a:lnTo>
                  <a:pt x="1828278" y="4122167"/>
                </a:lnTo>
                <a:lnTo>
                  <a:pt x="0" y="4120867"/>
                </a:lnTo>
                <a:close/>
                <a:moveTo>
                  <a:pt x="2713636" y="0"/>
                </a:moveTo>
                <a:lnTo>
                  <a:pt x="6369658" y="1635"/>
                </a:lnTo>
                <a:lnTo>
                  <a:pt x="4858630" y="3586292"/>
                </a:lnTo>
                <a:lnTo>
                  <a:pt x="1239543" y="35849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87E8485-4D06-D77F-05C4-1B6984FB8A76}"/>
              </a:ext>
            </a:extLst>
          </p:cNvPr>
          <p:cNvGrpSpPr/>
          <p:nvPr/>
        </p:nvGrpSpPr>
        <p:grpSpPr>
          <a:xfrm>
            <a:off x="443406" y="724799"/>
            <a:ext cx="6885320" cy="167742"/>
            <a:chOff x="443406" y="862711"/>
            <a:chExt cx="6885320" cy="16774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53BBD28-2104-909D-B62D-32D8B02A4B85}"/>
                </a:ext>
              </a:extLst>
            </p:cNvPr>
            <p:cNvSpPr/>
            <p:nvPr/>
          </p:nvSpPr>
          <p:spPr>
            <a:xfrm flipV="1">
              <a:off x="443406" y="862711"/>
              <a:ext cx="2299794" cy="167742"/>
            </a:xfrm>
            <a:custGeom>
              <a:avLst/>
              <a:gdLst>
                <a:gd name="connsiteX0" fmla="*/ 2299794 w 2299794"/>
                <a:gd name="connsiteY0" fmla="*/ 167741 h 167741"/>
                <a:gd name="connsiteX1" fmla="*/ 2299026 w 2299794"/>
                <a:gd name="connsiteY1" fmla="*/ 56580 h 167741"/>
                <a:gd name="connsiteX2" fmla="*/ 2299070 w 2299794"/>
                <a:gd name="connsiteY2" fmla="*/ 0 h 167741"/>
                <a:gd name="connsiteX3" fmla="*/ 0 w 2299794"/>
                <a:gd name="connsiteY3" fmla="*/ 0 h 167741"/>
                <a:gd name="connsiteX4" fmla="*/ 67323 w 2299794"/>
                <a:gd name="connsiteY4" fmla="*/ 166847 h 16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9794" h="167741">
                  <a:moveTo>
                    <a:pt x="2299794" y="167741"/>
                  </a:moveTo>
                  <a:cubicBezTo>
                    <a:pt x="2299256" y="146663"/>
                    <a:pt x="2299056" y="106415"/>
                    <a:pt x="2299026" y="56580"/>
                  </a:cubicBezTo>
                  <a:lnTo>
                    <a:pt x="2299070" y="0"/>
                  </a:lnTo>
                  <a:lnTo>
                    <a:pt x="0" y="0"/>
                  </a:lnTo>
                  <a:lnTo>
                    <a:pt x="67323" y="16684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C4BFFF6-AC45-F591-5D76-6C7058DB859B}"/>
                </a:ext>
              </a:extLst>
            </p:cNvPr>
            <p:cNvSpPr/>
            <p:nvPr/>
          </p:nvSpPr>
          <p:spPr>
            <a:xfrm flipV="1">
              <a:off x="1905000" y="862711"/>
              <a:ext cx="2299794" cy="167742"/>
            </a:xfrm>
            <a:custGeom>
              <a:avLst/>
              <a:gdLst>
                <a:gd name="connsiteX0" fmla="*/ 2299794 w 2299794"/>
                <a:gd name="connsiteY0" fmla="*/ 167741 h 167741"/>
                <a:gd name="connsiteX1" fmla="*/ 2299026 w 2299794"/>
                <a:gd name="connsiteY1" fmla="*/ 56580 h 167741"/>
                <a:gd name="connsiteX2" fmla="*/ 2299070 w 2299794"/>
                <a:gd name="connsiteY2" fmla="*/ 0 h 167741"/>
                <a:gd name="connsiteX3" fmla="*/ 0 w 2299794"/>
                <a:gd name="connsiteY3" fmla="*/ 0 h 167741"/>
                <a:gd name="connsiteX4" fmla="*/ 67323 w 2299794"/>
                <a:gd name="connsiteY4" fmla="*/ 166847 h 16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9794" h="167741">
                  <a:moveTo>
                    <a:pt x="2299794" y="167741"/>
                  </a:moveTo>
                  <a:cubicBezTo>
                    <a:pt x="2299255" y="146663"/>
                    <a:pt x="2299056" y="106415"/>
                    <a:pt x="2299026" y="56580"/>
                  </a:cubicBezTo>
                  <a:lnTo>
                    <a:pt x="2299070" y="0"/>
                  </a:lnTo>
                  <a:lnTo>
                    <a:pt x="0" y="0"/>
                  </a:lnTo>
                  <a:lnTo>
                    <a:pt x="67323" y="1668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417F5-022D-B332-F987-3AEA3E73EBD7}"/>
                </a:ext>
              </a:extLst>
            </p:cNvPr>
            <p:cNvSpPr/>
            <p:nvPr/>
          </p:nvSpPr>
          <p:spPr>
            <a:xfrm flipV="1">
              <a:off x="3352800" y="862711"/>
              <a:ext cx="2299794" cy="167741"/>
            </a:xfrm>
            <a:custGeom>
              <a:avLst/>
              <a:gdLst>
                <a:gd name="connsiteX0" fmla="*/ 2299794 w 2299794"/>
                <a:gd name="connsiteY0" fmla="*/ 167741 h 167741"/>
                <a:gd name="connsiteX1" fmla="*/ 2299785 w 2299794"/>
                <a:gd name="connsiteY1" fmla="*/ 167039 h 167741"/>
                <a:gd name="connsiteX2" fmla="*/ 1819812 w 2299794"/>
                <a:gd name="connsiteY2" fmla="*/ 166847 h 167741"/>
                <a:gd name="connsiteX3" fmla="*/ 1752489 w 2299794"/>
                <a:gd name="connsiteY3" fmla="*/ 0 h 167741"/>
                <a:gd name="connsiteX4" fmla="*/ 0 w 2299794"/>
                <a:gd name="connsiteY4" fmla="*/ 0 h 167741"/>
                <a:gd name="connsiteX5" fmla="*/ 67323 w 2299794"/>
                <a:gd name="connsiteY5" fmla="*/ 166847 h 16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794" h="167741">
                  <a:moveTo>
                    <a:pt x="2299794" y="167741"/>
                  </a:moveTo>
                  <a:lnTo>
                    <a:pt x="2299785" y="167039"/>
                  </a:lnTo>
                  <a:lnTo>
                    <a:pt x="1819812" y="166847"/>
                  </a:lnTo>
                  <a:lnTo>
                    <a:pt x="1752489" y="0"/>
                  </a:lnTo>
                  <a:lnTo>
                    <a:pt x="0" y="0"/>
                  </a:lnTo>
                  <a:lnTo>
                    <a:pt x="67323" y="1668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297331-C17B-FB63-76D7-FED87FFAC561}"/>
                </a:ext>
              </a:extLst>
            </p:cNvPr>
            <p:cNvSpPr/>
            <p:nvPr/>
          </p:nvSpPr>
          <p:spPr>
            <a:xfrm flipV="1">
              <a:off x="5028932" y="862711"/>
              <a:ext cx="2299794" cy="167741"/>
            </a:xfrm>
            <a:custGeom>
              <a:avLst/>
              <a:gdLst>
                <a:gd name="connsiteX0" fmla="*/ 2299794 w 2299794"/>
                <a:gd name="connsiteY0" fmla="*/ 167741 h 167741"/>
                <a:gd name="connsiteX1" fmla="*/ 2299785 w 2299794"/>
                <a:gd name="connsiteY1" fmla="*/ 167039 h 167741"/>
                <a:gd name="connsiteX2" fmla="*/ 1819812 w 2299794"/>
                <a:gd name="connsiteY2" fmla="*/ 166847 h 167741"/>
                <a:gd name="connsiteX3" fmla="*/ 1752489 w 2299794"/>
                <a:gd name="connsiteY3" fmla="*/ 0 h 167741"/>
                <a:gd name="connsiteX4" fmla="*/ 0 w 2299794"/>
                <a:gd name="connsiteY4" fmla="*/ 0 h 167741"/>
                <a:gd name="connsiteX5" fmla="*/ 67323 w 2299794"/>
                <a:gd name="connsiteY5" fmla="*/ 166847 h 16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9794" h="167741">
                  <a:moveTo>
                    <a:pt x="2299794" y="167741"/>
                  </a:moveTo>
                  <a:lnTo>
                    <a:pt x="2299785" y="167039"/>
                  </a:lnTo>
                  <a:lnTo>
                    <a:pt x="1819812" y="166847"/>
                  </a:lnTo>
                  <a:lnTo>
                    <a:pt x="1752489" y="0"/>
                  </a:lnTo>
                  <a:lnTo>
                    <a:pt x="0" y="0"/>
                  </a:lnTo>
                  <a:lnTo>
                    <a:pt x="67323" y="1668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394BED1-F883-C413-2BB3-F92F65216F97}"/>
              </a:ext>
            </a:extLst>
          </p:cNvPr>
          <p:cNvSpPr/>
          <p:nvPr/>
        </p:nvSpPr>
        <p:spPr>
          <a:xfrm flipV="1">
            <a:off x="4220746" y="3495062"/>
            <a:ext cx="4962734" cy="67418"/>
          </a:xfrm>
          <a:custGeom>
            <a:avLst/>
            <a:gdLst>
              <a:gd name="connsiteX0" fmla="*/ 2259313 w 4962734"/>
              <a:gd name="connsiteY0" fmla="*/ 67418 h 67418"/>
              <a:gd name="connsiteX1" fmla="*/ 2259307 w 4962734"/>
              <a:gd name="connsiteY1" fmla="*/ 66972 h 67418"/>
              <a:gd name="connsiteX2" fmla="*/ 3372162 w 4962734"/>
              <a:gd name="connsiteY2" fmla="*/ 67418 h 67418"/>
              <a:gd name="connsiteX3" fmla="*/ 3372154 w 4962734"/>
              <a:gd name="connsiteY3" fmla="*/ 66781 h 67418"/>
              <a:gd name="connsiteX4" fmla="*/ 4962734 w 4962734"/>
              <a:gd name="connsiteY4" fmla="*/ 67418 h 67418"/>
              <a:gd name="connsiteX5" fmla="*/ 4962725 w 4962734"/>
              <a:gd name="connsiteY5" fmla="*/ 66716 h 67418"/>
              <a:gd name="connsiteX6" fmla="*/ 4482752 w 4962734"/>
              <a:gd name="connsiteY6" fmla="*/ 66524 h 67418"/>
              <a:gd name="connsiteX7" fmla="*/ 4455910 w 4962734"/>
              <a:gd name="connsiteY7" fmla="*/ 0 h 67418"/>
              <a:gd name="connsiteX8" fmla="*/ 0 w 4962734"/>
              <a:gd name="connsiteY8" fmla="*/ 0 h 67418"/>
              <a:gd name="connsiteX9" fmla="*/ 26842 w 4962734"/>
              <a:gd name="connsiteY9" fmla="*/ 66524 h 6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62734" h="67418">
                <a:moveTo>
                  <a:pt x="2259313" y="67418"/>
                </a:moveTo>
                <a:lnTo>
                  <a:pt x="2259307" y="66972"/>
                </a:lnTo>
                <a:lnTo>
                  <a:pt x="3372162" y="67418"/>
                </a:lnTo>
                <a:lnTo>
                  <a:pt x="3372154" y="66781"/>
                </a:lnTo>
                <a:lnTo>
                  <a:pt x="4962734" y="67418"/>
                </a:lnTo>
                <a:lnTo>
                  <a:pt x="4962725" y="66716"/>
                </a:lnTo>
                <a:lnTo>
                  <a:pt x="4482752" y="66524"/>
                </a:lnTo>
                <a:lnTo>
                  <a:pt x="4455910" y="0"/>
                </a:lnTo>
                <a:lnTo>
                  <a:pt x="0" y="0"/>
                </a:lnTo>
                <a:lnTo>
                  <a:pt x="26842" y="66524"/>
                </a:lnTo>
                <a:close/>
              </a:path>
            </a:pathLst>
          </a:cu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0A6A54B-90A1-864B-27A9-88B687383213}"/>
              </a:ext>
            </a:extLst>
          </p:cNvPr>
          <p:cNvSpPr/>
          <p:nvPr/>
        </p:nvSpPr>
        <p:spPr>
          <a:xfrm flipV="1">
            <a:off x="5567766" y="5357316"/>
            <a:ext cx="4962734" cy="67418"/>
          </a:xfrm>
          <a:custGeom>
            <a:avLst/>
            <a:gdLst>
              <a:gd name="connsiteX0" fmla="*/ 2259313 w 4962734"/>
              <a:gd name="connsiteY0" fmla="*/ 67418 h 67418"/>
              <a:gd name="connsiteX1" fmla="*/ 2259307 w 4962734"/>
              <a:gd name="connsiteY1" fmla="*/ 66972 h 67418"/>
              <a:gd name="connsiteX2" fmla="*/ 3372162 w 4962734"/>
              <a:gd name="connsiteY2" fmla="*/ 67418 h 67418"/>
              <a:gd name="connsiteX3" fmla="*/ 3372154 w 4962734"/>
              <a:gd name="connsiteY3" fmla="*/ 66781 h 67418"/>
              <a:gd name="connsiteX4" fmla="*/ 4962734 w 4962734"/>
              <a:gd name="connsiteY4" fmla="*/ 67418 h 67418"/>
              <a:gd name="connsiteX5" fmla="*/ 4962725 w 4962734"/>
              <a:gd name="connsiteY5" fmla="*/ 66716 h 67418"/>
              <a:gd name="connsiteX6" fmla="*/ 4482752 w 4962734"/>
              <a:gd name="connsiteY6" fmla="*/ 66524 h 67418"/>
              <a:gd name="connsiteX7" fmla="*/ 4455910 w 4962734"/>
              <a:gd name="connsiteY7" fmla="*/ 0 h 67418"/>
              <a:gd name="connsiteX8" fmla="*/ 0 w 4962734"/>
              <a:gd name="connsiteY8" fmla="*/ 0 h 67418"/>
              <a:gd name="connsiteX9" fmla="*/ 26842 w 4962734"/>
              <a:gd name="connsiteY9" fmla="*/ 66524 h 6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62734" h="67418">
                <a:moveTo>
                  <a:pt x="2259313" y="67418"/>
                </a:moveTo>
                <a:lnTo>
                  <a:pt x="2259307" y="66972"/>
                </a:lnTo>
                <a:lnTo>
                  <a:pt x="3372162" y="67418"/>
                </a:lnTo>
                <a:lnTo>
                  <a:pt x="3372154" y="66781"/>
                </a:lnTo>
                <a:lnTo>
                  <a:pt x="4962734" y="67418"/>
                </a:lnTo>
                <a:lnTo>
                  <a:pt x="4962725" y="66716"/>
                </a:lnTo>
                <a:lnTo>
                  <a:pt x="4482752" y="66524"/>
                </a:lnTo>
                <a:lnTo>
                  <a:pt x="4455910" y="0"/>
                </a:lnTo>
                <a:lnTo>
                  <a:pt x="0" y="0"/>
                </a:lnTo>
                <a:lnTo>
                  <a:pt x="26842" y="66524"/>
                </a:lnTo>
                <a:close/>
              </a:path>
            </a:pathLst>
          </a:cu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885F3F4-0007-9AC4-FB4D-5E62918FFE81}"/>
              </a:ext>
            </a:extLst>
          </p:cNvPr>
          <p:cNvSpPr/>
          <p:nvPr/>
        </p:nvSpPr>
        <p:spPr>
          <a:xfrm flipV="1">
            <a:off x="2804773" y="1624748"/>
            <a:ext cx="4962734" cy="67418"/>
          </a:xfrm>
          <a:custGeom>
            <a:avLst/>
            <a:gdLst>
              <a:gd name="connsiteX0" fmla="*/ 2259313 w 4962734"/>
              <a:gd name="connsiteY0" fmla="*/ 67418 h 67418"/>
              <a:gd name="connsiteX1" fmla="*/ 2259307 w 4962734"/>
              <a:gd name="connsiteY1" fmla="*/ 66972 h 67418"/>
              <a:gd name="connsiteX2" fmla="*/ 3372162 w 4962734"/>
              <a:gd name="connsiteY2" fmla="*/ 67418 h 67418"/>
              <a:gd name="connsiteX3" fmla="*/ 3372154 w 4962734"/>
              <a:gd name="connsiteY3" fmla="*/ 66781 h 67418"/>
              <a:gd name="connsiteX4" fmla="*/ 4962734 w 4962734"/>
              <a:gd name="connsiteY4" fmla="*/ 67418 h 67418"/>
              <a:gd name="connsiteX5" fmla="*/ 4962725 w 4962734"/>
              <a:gd name="connsiteY5" fmla="*/ 66716 h 67418"/>
              <a:gd name="connsiteX6" fmla="*/ 4482752 w 4962734"/>
              <a:gd name="connsiteY6" fmla="*/ 66524 h 67418"/>
              <a:gd name="connsiteX7" fmla="*/ 4455910 w 4962734"/>
              <a:gd name="connsiteY7" fmla="*/ 0 h 67418"/>
              <a:gd name="connsiteX8" fmla="*/ 0 w 4962734"/>
              <a:gd name="connsiteY8" fmla="*/ 0 h 67418"/>
              <a:gd name="connsiteX9" fmla="*/ 26842 w 4962734"/>
              <a:gd name="connsiteY9" fmla="*/ 66524 h 6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62734" h="67418">
                <a:moveTo>
                  <a:pt x="2259313" y="67418"/>
                </a:moveTo>
                <a:lnTo>
                  <a:pt x="2259307" y="66972"/>
                </a:lnTo>
                <a:lnTo>
                  <a:pt x="3372162" y="67418"/>
                </a:lnTo>
                <a:lnTo>
                  <a:pt x="3372154" y="66781"/>
                </a:lnTo>
                <a:lnTo>
                  <a:pt x="4962734" y="67418"/>
                </a:lnTo>
                <a:lnTo>
                  <a:pt x="4962725" y="66716"/>
                </a:lnTo>
                <a:lnTo>
                  <a:pt x="4482752" y="66524"/>
                </a:lnTo>
                <a:lnTo>
                  <a:pt x="4455910" y="0"/>
                </a:lnTo>
                <a:lnTo>
                  <a:pt x="0" y="0"/>
                </a:lnTo>
                <a:lnTo>
                  <a:pt x="26842" y="66524"/>
                </a:lnTo>
                <a:close/>
              </a:path>
            </a:pathLst>
          </a:cu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7C2DC5D-069F-1F0E-04D8-E639F46A1144}"/>
              </a:ext>
            </a:extLst>
          </p:cNvPr>
          <p:cNvGrpSpPr/>
          <p:nvPr/>
        </p:nvGrpSpPr>
        <p:grpSpPr>
          <a:xfrm>
            <a:off x="8221368" y="15500"/>
            <a:ext cx="3955013" cy="5040161"/>
            <a:chOff x="8221368" y="15500"/>
            <a:chExt cx="3955013" cy="504016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2E126C8-D542-ABAD-24D2-46D79A1BFB16}"/>
                </a:ext>
              </a:extLst>
            </p:cNvPr>
            <p:cNvSpPr/>
            <p:nvPr/>
          </p:nvSpPr>
          <p:spPr>
            <a:xfrm flipH="1">
              <a:off x="8221368" y="15500"/>
              <a:ext cx="3955013" cy="1366865"/>
            </a:xfrm>
            <a:custGeom>
              <a:avLst/>
              <a:gdLst>
                <a:gd name="connsiteX0" fmla="*/ 3413214 w 3955013"/>
                <a:gd name="connsiteY0" fmla="*/ 0 h 1366865"/>
                <a:gd name="connsiteX1" fmla="*/ 0 w 3955013"/>
                <a:gd name="connsiteY1" fmla="*/ 0 h 1366865"/>
                <a:gd name="connsiteX2" fmla="*/ 0 w 3955013"/>
                <a:gd name="connsiteY2" fmla="*/ 1364364 h 1366865"/>
                <a:gd name="connsiteX3" fmla="*/ 3955013 w 3955013"/>
                <a:gd name="connsiteY3" fmla="*/ 1366865 h 1366865"/>
                <a:gd name="connsiteX4" fmla="*/ 3417749 w 3955013"/>
                <a:gd name="connsiteY4" fmla="*/ 10967 h 136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5013" h="1366865">
                  <a:moveTo>
                    <a:pt x="3413214" y="0"/>
                  </a:moveTo>
                  <a:lnTo>
                    <a:pt x="0" y="0"/>
                  </a:lnTo>
                  <a:lnTo>
                    <a:pt x="0" y="1364364"/>
                  </a:lnTo>
                  <a:lnTo>
                    <a:pt x="3955013" y="1366865"/>
                  </a:lnTo>
                  <a:cubicBezTo>
                    <a:pt x="3895314" y="1178468"/>
                    <a:pt x="3682382" y="652493"/>
                    <a:pt x="3417749" y="10967"/>
                  </a:cubicBezTo>
                  <a:close/>
                </a:path>
              </a:pathLst>
            </a:custGeom>
            <a:solidFill>
              <a:schemeClr val="bg2">
                <a:alpha val="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rtlCol="0" anchor="ctr"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A3F977F-EA5B-1AD6-195F-8E4B7342589B}"/>
                </a:ext>
              </a:extLst>
            </p:cNvPr>
            <p:cNvSpPr/>
            <p:nvPr/>
          </p:nvSpPr>
          <p:spPr>
            <a:xfrm flipH="1">
              <a:off x="9581852" y="15500"/>
              <a:ext cx="2594529" cy="3270172"/>
            </a:xfrm>
            <a:custGeom>
              <a:avLst/>
              <a:gdLst>
                <a:gd name="connsiteX0" fmla="*/ 1265284 w 2594529"/>
                <a:gd name="connsiteY0" fmla="*/ 0 h 3270172"/>
                <a:gd name="connsiteX1" fmla="*/ 0 w 2594529"/>
                <a:gd name="connsiteY1" fmla="*/ 0 h 3270172"/>
                <a:gd name="connsiteX2" fmla="*/ 0 w 2594529"/>
                <a:gd name="connsiteY2" fmla="*/ 3268532 h 3270172"/>
                <a:gd name="connsiteX3" fmla="*/ 2594529 w 2594529"/>
                <a:gd name="connsiteY3" fmla="*/ 3270172 h 3270172"/>
                <a:gd name="connsiteX4" fmla="*/ 1374861 w 2594529"/>
                <a:gd name="connsiteY4" fmla="*/ 266432 h 327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4529" h="3270172">
                  <a:moveTo>
                    <a:pt x="1265284" y="0"/>
                  </a:moveTo>
                  <a:lnTo>
                    <a:pt x="0" y="0"/>
                  </a:lnTo>
                  <a:lnTo>
                    <a:pt x="0" y="3268532"/>
                  </a:lnTo>
                  <a:lnTo>
                    <a:pt x="2594529" y="3270172"/>
                  </a:lnTo>
                  <a:cubicBezTo>
                    <a:pt x="2487070" y="2931057"/>
                    <a:pt x="1883139" y="1498190"/>
                    <a:pt x="1374861" y="266432"/>
                  </a:cubicBezTo>
                  <a:close/>
                </a:path>
              </a:pathLst>
            </a:custGeom>
            <a:solidFill>
              <a:schemeClr val="bg2">
                <a:alpha val="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rtlCol="0" anchor="ctr"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815C2DC-33C8-6BEF-65CB-F106349031FE}"/>
                </a:ext>
              </a:extLst>
            </p:cNvPr>
            <p:cNvSpPr/>
            <p:nvPr/>
          </p:nvSpPr>
          <p:spPr>
            <a:xfrm flipH="1">
              <a:off x="11016194" y="2195739"/>
              <a:ext cx="1160187" cy="2859922"/>
            </a:xfrm>
            <a:custGeom>
              <a:avLst/>
              <a:gdLst>
                <a:gd name="connsiteX0" fmla="*/ 0 w 1160187"/>
                <a:gd name="connsiteY0" fmla="*/ 0 h 2859922"/>
                <a:gd name="connsiteX1" fmla="*/ 0 w 1160187"/>
                <a:gd name="connsiteY1" fmla="*/ 2859189 h 2859922"/>
                <a:gd name="connsiteX2" fmla="*/ 1160187 w 1160187"/>
                <a:gd name="connsiteY2" fmla="*/ 2859922 h 2859922"/>
                <a:gd name="connsiteX3" fmla="*/ 112676 w 1160187"/>
                <a:gd name="connsiteY3" fmla="*/ 272440 h 285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187" h="2859922">
                  <a:moveTo>
                    <a:pt x="0" y="0"/>
                  </a:moveTo>
                  <a:lnTo>
                    <a:pt x="0" y="2859189"/>
                  </a:lnTo>
                  <a:lnTo>
                    <a:pt x="1160187" y="2859922"/>
                  </a:lnTo>
                  <a:cubicBezTo>
                    <a:pt x="1064669" y="2558487"/>
                    <a:pt x="576875" y="1392852"/>
                    <a:pt x="112676" y="27244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rtlCol="0" anchor="ctr"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85309C2-0561-4895-9D0A-9401EBB26643}"/>
              </a:ext>
            </a:extLst>
          </p:cNvPr>
          <p:cNvGrpSpPr/>
          <p:nvPr/>
        </p:nvGrpSpPr>
        <p:grpSpPr>
          <a:xfrm>
            <a:off x="121" y="3929756"/>
            <a:ext cx="2870324" cy="2895796"/>
            <a:chOff x="121" y="3929756"/>
            <a:chExt cx="2870324" cy="2895796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2BEE684-E995-50EF-22EB-A911EF11FA25}"/>
                </a:ext>
              </a:extLst>
            </p:cNvPr>
            <p:cNvSpPr/>
            <p:nvPr/>
          </p:nvSpPr>
          <p:spPr>
            <a:xfrm flipH="1">
              <a:off x="121" y="3929756"/>
              <a:ext cx="1509840" cy="2895796"/>
            </a:xfrm>
            <a:custGeom>
              <a:avLst/>
              <a:gdLst>
                <a:gd name="connsiteX0" fmla="*/ 0 w 1509840"/>
                <a:gd name="connsiteY0" fmla="*/ 0 h 2895796"/>
                <a:gd name="connsiteX1" fmla="*/ 1119029 w 1509840"/>
                <a:gd name="connsiteY1" fmla="*/ 2895796 h 2895796"/>
                <a:gd name="connsiteX2" fmla="*/ 1509840 w 1509840"/>
                <a:gd name="connsiteY2" fmla="*/ 2895796 h 2895796"/>
                <a:gd name="connsiteX3" fmla="*/ 1509840 w 1509840"/>
                <a:gd name="connsiteY3" fmla="*/ 434 h 289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9840" h="2895796">
                  <a:moveTo>
                    <a:pt x="0" y="0"/>
                  </a:moveTo>
                  <a:lnTo>
                    <a:pt x="1119029" y="2895796"/>
                  </a:lnTo>
                  <a:lnTo>
                    <a:pt x="1509840" y="2895796"/>
                  </a:lnTo>
                  <a:lnTo>
                    <a:pt x="1509840" y="434"/>
                  </a:lnTo>
                  <a:close/>
                </a:path>
              </a:pathLst>
            </a:custGeom>
            <a:solidFill>
              <a:schemeClr val="bg2">
                <a:alpha val="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rtlCol="0" anchor="ctr"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AFAEC24-B0DE-EF72-3716-F76D470E2C09}"/>
                </a:ext>
              </a:extLst>
            </p:cNvPr>
            <p:cNvSpPr/>
            <p:nvPr/>
          </p:nvSpPr>
          <p:spPr>
            <a:xfrm flipH="1">
              <a:off x="121" y="5833063"/>
              <a:ext cx="2870324" cy="992489"/>
            </a:xfrm>
            <a:custGeom>
              <a:avLst/>
              <a:gdLst>
                <a:gd name="connsiteX0" fmla="*/ 0 w 2870324"/>
                <a:gd name="connsiteY0" fmla="*/ 0 h 992489"/>
                <a:gd name="connsiteX1" fmla="*/ 383530 w 2870324"/>
                <a:gd name="connsiteY1" fmla="*/ 992489 h 992489"/>
                <a:gd name="connsiteX2" fmla="*/ 2870324 w 2870324"/>
                <a:gd name="connsiteY2" fmla="*/ 992489 h 992489"/>
                <a:gd name="connsiteX3" fmla="*/ 2870324 w 2870324"/>
                <a:gd name="connsiteY3" fmla="*/ 826 h 99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324" h="992489">
                  <a:moveTo>
                    <a:pt x="0" y="0"/>
                  </a:moveTo>
                  <a:lnTo>
                    <a:pt x="383530" y="992489"/>
                  </a:lnTo>
                  <a:lnTo>
                    <a:pt x="2870324" y="992489"/>
                  </a:lnTo>
                  <a:lnTo>
                    <a:pt x="2870324" y="826"/>
                  </a:lnTo>
                  <a:close/>
                </a:path>
              </a:pathLst>
            </a:custGeom>
            <a:solidFill>
              <a:schemeClr val="bg2">
                <a:alpha val="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rtlCol="0" anchor="ctr"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8" name="Rectangle 1">
            <a:extLst>
              <a:ext uri="{FF2B5EF4-FFF2-40B4-BE49-F238E27FC236}">
                <a16:creationId xmlns:a16="http://schemas.microsoft.com/office/drawing/2014/main" id="{AFBA02ED-31D0-6230-6397-B59BAF12434C}"/>
              </a:ext>
            </a:extLst>
          </p:cNvPr>
          <p:cNvSpPr/>
          <p:nvPr/>
        </p:nvSpPr>
        <p:spPr>
          <a:xfrm flipH="1">
            <a:off x="-1631867" y="7603052"/>
            <a:ext cx="5936654" cy="4904769"/>
          </a:xfrm>
          <a:custGeom>
            <a:avLst/>
            <a:gdLst>
              <a:gd name="connsiteX0" fmla="*/ 0 w 1676400"/>
              <a:gd name="connsiteY0" fmla="*/ 0 h 533400"/>
              <a:gd name="connsiteX1" fmla="*/ 1676400 w 1676400"/>
              <a:gd name="connsiteY1" fmla="*/ 0 h 533400"/>
              <a:gd name="connsiteX2" fmla="*/ 1676400 w 1676400"/>
              <a:gd name="connsiteY2" fmla="*/ 533400 h 533400"/>
              <a:gd name="connsiteX3" fmla="*/ 0 w 1676400"/>
              <a:gd name="connsiteY3" fmla="*/ 533400 h 533400"/>
              <a:gd name="connsiteX4" fmla="*/ 0 w 1676400"/>
              <a:gd name="connsiteY4" fmla="*/ 0 h 533400"/>
              <a:gd name="connsiteX0" fmla="*/ 221130 w 1897530"/>
              <a:gd name="connsiteY0" fmla="*/ 0 h 533400"/>
              <a:gd name="connsiteX1" fmla="*/ 1897530 w 1897530"/>
              <a:gd name="connsiteY1" fmla="*/ 0 h 533400"/>
              <a:gd name="connsiteX2" fmla="*/ 1897530 w 1897530"/>
              <a:gd name="connsiteY2" fmla="*/ 533400 h 533400"/>
              <a:gd name="connsiteX3" fmla="*/ 0 w 1897530"/>
              <a:gd name="connsiteY3" fmla="*/ 533400 h 533400"/>
              <a:gd name="connsiteX4" fmla="*/ 221130 w 1897530"/>
              <a:gd name="connsiteY4" fmla="*/ 0 h 533400"/>
              <a:gd name="connsiteX0" fmla="*/ 0 w 3122706"/>
              <a:gd name="connsiteY0" fmla="*/ 0 h 533400"/>
              <a:gd name="connsiteX1" fmla="*/ 3122706 w 3122706"/>
              <a:gd name="connsiteY1" fmla="*/ 0 h 533400"/>
              <a:gd name="connsiteX2" fmla="*/ 3122706 w 3122706"/>
              <a:gd name="connsiteY2" fmla="*/ 533400 h 533400"/>
              <a:gd name="connsiteX3" fmla="*/ 1225176 w 3122706"/>
              <a:gd name="connsiteY3" fmla="*/ 533400 h 533400"/>
              <a:gd name="connsiteX4" fmla="*/ 0 w 3122706"/>
              <a:gd name="connsiteY4" fmla="*/ 0 h 533400"/>
              <a:gd name="connsiteX0" fmla="*/ 209177 w 3331883"/>
              <a:gd name="connsiteY0" fmla="*/ 0 h 533400"/>
              <a:gd name="connsiteX1" fmla="*/ 3331883 w 3331883"/>
              <a:gd name="connsiteY1" fmla="*/ 0 h 533400"/>
              <a:gd name="connsiteX2" fmla="*/ 3331883 w 3331883"/>
              <a:gd name="connsiteY2" fmla="*/ 533400 h 533400"/>
              <a:gd name="connsiteX3" fmla="*/ 0 w 3331883"/>
              <a:gd name="connsiteY3" fmla="*/ 533400 h 533400"/>
              <a:gd name="connsiteX4" fmla="*/ 209177 w 3331883"/>
              <a:gd name="connsiteY4" fmla="*/ 0 h 533400"/>
              <a:gd name="connsiteX0" fmla="*/ 209177 w 3331883"/>
              <a:gd name="connsiteY0" fmla="*/ 0 h 533400"/>
              <a:gd name="connsiteX1" fmla="*/ 3331883 w 3331883"/>
              <a:gd name="connsiteY1" fmla="*/ 0 h 533400"/>
              <a:gd name="connsiteX2" fmla="*/ 3331883 w 3331883"/>
              <a:gd name="connsiteY2" fmla="*/ 533400 h 533400"/>
              <a:gd name="connsiteX3" fmla="*/ 0 w 3331883"/>
              <a:gd name="connsiteY3" fmla="*/ 533400 h 533400"/>
              <a:gd name="connsiteX4" fmla="*/ 209177 w 3331883"/>
              <a:gd name="connsiteY4" fmla="*/ 0 h 533400"/>
              <a:gd name="connsiteX0" fmla="*/ 209177 w 3331883"/>
              <a:gd name="connsiteY0" fmla="*/ 0 h 533400"/>
              <a:gd name="connsiteX1" fmla="*/ 3331883 w 3331883"/>
              <a:gd name="connsiteY1" fmla="*/ 0 h 533400"/>
              <a:gd name="connsiteX2" fmla="*/ 3331883 w 3331883"/>
              <a:gd name="connsiteY2" fmla="*/ 503518 h 533400"/>
              <a:gd name="connsiteX3" fmla="*/ 0 w 3331883"/>
              <a:gd name="connsiteY3" fmla="*/ 533400 h 533400"/>
              <a:gd name="connsiteX4" fmla="*/ 209177 w 3331883"/>
              <a:gd name="connsiteY4" fmla="*/ 0 h 533400"/>
              <a:gd name="connsiteX0" fmla="*/ 179295 w 3302001"/>
              <a:gd name="connsiteY0" fmla="*/ 0 h 503518"/>
              <a:gd name="connsiteX1" fmla="*/ 3302001 w 3302001"/>
              <a:gd name="connsiteY1" fmla="*/ 0 h 503518"/>
              <a:gd name="connsiteX2" fmla="*/ 3302001 w 3302001"/>
              <a:gd name="connsiteY2" fmla="*/ 503518 h 503518"/>
              <a:gd name="connsiteX3" fmla="*/ 0 w 3302001"/>
              <a:gd name="connsiteY3" fmla="*/ 491565 h 503518"/>
              <a:gd name="connsiteX4" fmla="*/ 179295 w 3302001"/>
              <a:gd name="connsiteY4" fmla="*/ 0 h 503518"/>
              <a:gd name="connsiteX0" fmla="*/ 191248 w 3313954"/>
              <a:gd name="connsiteY0" fmla="*/ 0 h 503518"/>
              <a:gd name="connsiteX1" fmla="*/ 3313954 w 3313954"/>
              <a:gd name="connsiteY1" fmla="*/ 0 h 503518"/>
              <a:gd name="connsiteX2" fmla="*/ 3313954 w 3313954"/>
              <a:gd name="connsiteY2" fmla="*/ 503518 h 503518"/>
              <a:gd name="connsiteX3" fmla="*/ 0 w 3313954"/>
              <a:gd name="connsiteY3" fmla="*/ 491565 h 503518"/>
              <a:gd name="connsiteX4" fmla="*/ 191248 w 3313954"/>
              <a:gd name="connsiteY4" fmla="*/ 0 h 503518"/>
              <a:gd name="connsiteX0" fmla="*/ 209177 w 3331883"/>
              <a:gd name="connsiteY0" fmla="*/ 0 h 503518"/>
              <a:gd name="connsiteX1" fmla="*/ 3331883 w 3331883"/>
              <a:gd name="connsiteY1" fmla="*/ 0 h 503518"/>
              <a:gd name="connsiteX2" fmla="*/ 3331883 w 3331883"/>
              <a:gd name="connsiteY2" fmla="*/ 503518 h 503518"/>
              <a:gd name="connsiteX3" fmla="*/ 0 w 3331883"/>
              <a:gd name="connsiteY3" fmla="*/ 503518 h 503518"/>
              <a:gd name="connsiteX4" fmla="*/ 209177 w 3331883"/>
              <a:gd name="connsiteY4" fmla="*/ 0 h 503518"/>
              <a:gd name="connsiteX0" fmla="*/ 209177 w 3331883"/>
              <a:gd name="connsiteY0" fmla="*/ 0 h 508515"/>
              <a:gd name="connsiteX1" fmla="*/ 3331883 w 3331883"/>
              <a:gd name="connsiteY1" fmla="*/ 0 h 508515"/>
              <a:gd name="connsiteX2" fmla="*/ 3331883 w 3331883"/>
              <a:gd name="connsiteY2" fmla="*/ 508515 h 508515"/>
              <a:gd name="connsiteX3" fmla="*/ 0 w 3331883"/>
              <a:gd name="connsiteY3" fmla="*/ 503518 h 508515"/>
              <a:gd name="connsiteX4" fmla="*/ 209177 w 3331883"/>
              <a:gd name="connsiteY4" fmla="*/ 0 h 508515"/>
              <a:gd name="connsiteX0" fmla="*/ 209177 w 3331883"/>
              <a:gd name="connsiteY0" fmla="*/ 0 h 508515"/>
              <a:gd name="connsiteX1" fmla="*/ 3331883 w 3331883"/>
              <a:gd name="connsiteY1" fmla="*/ 0 h 508515"/>
              <a:gd name="connsiteX2" fmla="*/ 3331883 w 3331883"/>
              <a:gd name="connsiteY2" fmla="*/ 508515 h 508515"/>
              <a:gd name="connsiteX3" fmla="*/ 0 w 3331883"/>
              <a:gd name="connsiteY3" fmla="*/ 506016 h 508515"/>
              <a:gd name="connsiteX4" fmla="*/ 209177 w 3331883"/>
              <a:gd name="connsiteY4" fmla="*/ 0 h 508515"/>
              <a:gd name="connsiteX0" fmla="*/ 0 w 4690249"/>
              <a:gd name="connsiteY0" fmla="*/ 0 h 513539"/>
              <a:gd name="connsiteX1" fmla="*/ 4690249 w 4690249"/>
              <a:gd name="connsiteY1" fmla="*/ 5024 h 513539"/>
              <a:gd name="connsiteX2" fmla="*/ 4690249 w 4690249"/>
              <a:gd name="connsiteY2" fmla="*/ 513539 h 513539"/>
              <a:gd name="connsiteX3" fmla="*/ 1358366 w 4690249"/>
              <a:gd name="connsiteY3" fmla="*/ 511040 h 513539"/>
              <a:gd name="connsiteX4" fmla="*/ 0 w 4690249"/>
              <a:gd name="connsiteY4" fmla="*/ 0 h 513539"/>
              <a:gd name="connsiteX0" fmla="*/ 0 w 4690249"/>
              <a:gd name="connsiteY0" fmla="*/ 0 h 513539"/>
              <a:gd name="connsiteX1" fmla="*/ 4690249 w 4690249"/>
              <a:gd name="connsiteY1" fmla="*/ 10048 h 513539"/>
              <a:gd name="connsiteX2" fmla="*/ 4690249 w 4690249"/>
              <a:gd name="connsiteY2" fmla="*/ 513539 h 513539"/>
              <a:gd name="connsiteX3" fmla="*/ 1358366 w 4690249"/>
              <a:gd name="connsiteY3" fmla="*/ 511040 h 513539"/>
              <a:gd name="connsiteX4" fmla="*/ 0 w 4690249"/>
              <a:gd name="connsiteY4" fmla="*/ 0 h 513539"/>
              <a:gd name="connsiteX0" fmla="*/ 0 w 4690249"/>
              <a:gd name="connsiteY0" fmla="*/ 0 h 513539"/>
              <a:gd name="connsiteX1" fmla="*/ 4690249 w 4690249"/>
              <a:gd name="connsiteY1" fmla="*/ 20097 h 513539"/>
              <a:gd name="connsiteX2" fmla="*/ 4690249 w 4690249"/>
              <a:gd name="connsiteY2" fmla="*/ 513539 h 513539"/>
              <a:gd name="connsiteX3" fmla="*/ 1358366 w 4690249"/>
              <a:gd name="connsiteY3" fmla="*/ 511040 h 513539"/>
              <a:gd name="connsiteX4" fmla="*/ 0 w 4690249"/>
              <a:gd name="connsiteY4" fmla="*/ 0 h 513539"/>
              <a:gd name="connsiteX0" fmla="*/ 0 w 4690249"/>
              <a:gd name="connsiteY0" fmla="*/ 0 h 513539"/>
              <a:gd name="connsiteX1" fmla="*/ 4690249 w 4690249"/>
              <a:gd name="connsiteY1" fmla="*/ 10048 h 513539"/>
              <a:gd name="connsiteX2" fmla="*/ 4690249 w 4690249"/>
              <a:gd name="connsiteY2" fmla="*/ 513539 h 513539"/>
              <a:gd name="connsiteX3" fmla="*/ 1358366 w 4690249"/>
              <a:gd name="connsiteY3" fmla="*/ 511040 h 513539"/>
              <a:gd name="connsiteX4" fmla="*/ 0 w 4690249"/>
              <a:gd name="connsiteY4" fmla="*/ 0 h 513539"/>
              <a:gd name="connsiteX0" fmla="*/ 0 w 4690249"/>
              <a:gd name="connsiteY0" fmla="*/ 0 h 513539"/>
              <a:gd name="connsiteX1" fmla="*/ 4690249 w 4690249"/>
              <a:gd name="connsiteY1" fmla="*/ 10048 h 513539"/>
              <a:gd name="connsiteX2" fmla="*/ 4690249 w 4690249"/>
              <a:gd name="connsiteY2" fmla="*/ 513539 h 513539"/>
              <a:gd name="connsiteX3" fmla="*/ 1358366 w 4690249"/>
              <a:gd name="connsiteY3" fmla="*/ 511040 h 513539"/>
              <a:gd name="connsiteX4" fmla="*/ 0 w 4690249"/>
              <a:gd name="connsiteY4" fmla="*/ 0 h 513539"/>
              <a:gd name="connsiteX0" fmla="*/ 0 w 4690249"/>
              <a:gd name="connsiteY0" fmla="*/ 5346 h 518885"/>
              <a:gd name="connsiteX1" fmla="*/ 4690249 w 4690249"/>
              <a:gd name="connsiteY1" fmla="*/ 0 h 518885"/>
              <a:gd name="connsiteX2" fmla="*/ 4690249 w 4690249"/>
              <a:gd name="connsiteY2" fmla="*/ 518885 h 518885"/>
              <a:gd name="connsiteX3" fmla="*/ 1358366 w 4690249"/>
              <a:gd name="connsiteY3" fmla="*/ 516386 h 518885"/>
              <a:gd name="connsiteX4" fmla="*/ 0 w 4690249"/>
              <a:gd name="connsiteY4" fmla="*/ 5346 h 518885"/>
              <a:gd name="connsiteX0" fmla="*/ 0 w 4690249"/>
              <a:gd name="connsiteY0" fmla="*/ 0 h 513539"/>
              <a:gd name="connsiteX1" fmla="*/ 4684091 w 4690249"/>
              <a:gd name="connsiteY1" fmla="*/ 812 h 513539"/>
              <a:gd name="connsiteX2" fmla="*/ 4690249 w 4690249"/>
              <a:gd name="connsiteY2" fmla="*/ 513539 h 513539"/>
              <a:gd name="connsiteX3" fmla="*/ 1358366 w 4690249"/>
              <a:gd name="connsiteY3" fmla="*/ 511040 h 513539"/>
              <a:gd name="connsiteX4" fmla="*/ 0 w 4690249"/>
              <a:gd name="connsiteY4" fmla="*/ 0 h 513539"/>
              <a:gd name="connsiteX0" fmla="*/ 0 w 4690841"/>
              <a:gd name="connsiteY0" fmla="*/ 0 h 513539"/>
              <a:gd name="connsiteX1" fmla="*/ 4690249 w 4690841"/>
              <a:gd name="connsiteY1" fmla="*/ 812 h 513539"/>
              <a:gd name="connsiteX2" fmla="*/ 4690249 w 4690841"/>
              <a:gd name="connsiteY2" fmla="*/ 513539 h 513539"/>
              <a:gd name="connsiteX3" fmla="*/ 1358366 w 4690841"/>
              <a:gd name="connsiteY3" fmla="*/ 511040 h 513539"/>
              <a:gd name="connsiteX4" fmla="*/ 0 w 4690841"/>
              <a:gd name="connsiteY4" fmla="*/ 0 h 513539"/>
              <a:gd name="connsiteX0" fmla="*/ 196422 w 4887263"/>
              <a:gd name="connsiteY0" fmla="*/ 0 h 513539"/>
              <a:gd name="connsiteX1" fmla="*/ 4886671 w 4887263"/>
              <a:gd name="connsiteY1" fmla="*/ 812 h 513539"/>
              <a:gd name="connsiteX2" fmla="*/ 4886671 w 4887263"/>
              <a:gd name="connsiteY2" fmla="*/ 513539 h 513539"/>
              <a:gd name="connsiteX3" fmla="*/ 0 w 4887263"/>
              <a:gd name="connsiteY3" fmla="*/ 507961 h 513539"/>
              <a:gd name="connsiteX4" fmla="*/ 196422 w 4887263"/>
              <a:gd name="connsiteY4" fmla="*/ 0 h 513539"/>
              <a:gd name="connsiteX0" fmla="*/ 196422 w 4889749"/>
              <a:gd name="connsiteY0" fmla="*/ 0 h 510460"/>
              <a:gd name="connsiteX1" fmla="*/ 4886671 w 4889749"/>
              <a:gd name="connsiteY1" fmla="*/ 812 h 510460"/>
              <a:gd name="connsiteX2" fmla="*/ 4889749 w 4889749"/>
              <a:gd name="connsiteY2" fmla="*/ 510460 h 510460"/>
              <a:gd name="connsiteX3" fmla="*/ 0 w 4889749"/>
              <a:gd name="connsiteY3" fmla="*/ 507961 h 510460"/>
              <a:gd name="connsiteX4" fmla="*/ 196422 w 4889749"/>
              <a:gd name="connsiteY4" fmla="*/ 0 h 510460"/>
              <a:gd name="connsiteX0" fmla="*/ 196422 w 4886944"/>
              <a:gd name="connsiteY0" fmla="*/ 0 h 507961"/>
              <a:gd name="connsiteX1" fmla="*/ 4886671 w 4886944"/>
              <a:gd name="connsiteY1" fmla="*/ 812 h 507961"/>
              <a:gd name="connsiteX2" fmla="*/ 4880513 w 4886944"/>
              <a:gd name="connsiteY2" fmla="*/ 504302 h 507961"/>
              <a:gd name="connsiteX3" fmla="*/ 0 w 4886944"/>
              <a:gd name="connsiteY3" fmla="*/ 507961 h 507961"/>
              <a:gd name="connsiteX4" fmla="*/ 196422 w 4886944"/>
              <a:gd name="connsiteY4" fmla="*/ 0 h 507961"/>
              <a:gd name="connsiteX0" fmla="*/ 196422 w 4887138"/>
              <a:gd name="connsiteY0" fmla="*/ 0 h 507961"/>
              <a:gd name="connsiteX1" fmla="*/ 4886671 w 4887138"/>
              <a:gd name="connsiteY1" fmla="*/ 812 h 507961"/>
              <a:gd name="connsiteX2" fmla="*/ 4885275 w 4887138"/>
              <a:gd name="connsiteY2" fmla="*/ 499540 h 507961"/>
              <a:gd name="connsiteX3" fmla="*/ 0 w 4887138"/>
              <a:gd name="connsiteY3" fmla="*/ 507961 h 507961"/>
              <a:gd name="connsiteX4" fmla="*/ 196422 w 4887138"/>
              <a:gd name="connsiteY4" fmla="*/ 0 h 507961"/>
              <a:gd name="connsiteX0" fmla="*/ 196422 w 4887138"/>
              <a:gd name="connsiteY0" fmla="*/ 0 h 507961"/>
              <a:gd name="connsiteX1" fmla="*/ 4886671 w 4887138"/>
              <a:gd name="connsiteY1" fmla="*/ 812 h 507961"/>
              <a:gd name="connsiteX2" fmla="*/ 4885275 w 4887138"/>
              <a:gd name="connsiteY2" fmla="*/ 504302 h 507961"/>
              <a:gd name="connsiteX3" fmla="*/ 0 w 4887138"/>
              <a:gd name="connsiteY3" fmla="*/ 507961 h 507961"/>
              <a:gd name="connsiteX4" fmla="*/ 196422 w 4887138"/>
              <a:gd name="connsiteY4" fmla="*/ 0 h 507961"/>
              <a:gd name="connsiteX0" fmla="*/ 196422 w 4892419"/>
              <a:gd name="connsiteY0" fmla="*/ 0 h 507961"/>
              <a:gd name="connsiteX1" fmla="*/ 4886671 w 4892419"/>
              <a:gd name="connsiteY1" fmla="*/ 812 h 507961"/>
              <a:gd name="connsiteX2" fmla="*/ 4892419 w 4892419"/>
              <a:gd name="connsiteY2" fmla="*/ 499540 h 507961"/>
              <a:gd name="connsiteX3" fmla="*/ 0 w 4892419"/>
              <a:gd name="connsiteY3" fmla="*/ 507961 h 507961"/>
              <a:gd name="connsiteX4" fmla="*/ 196422 w 4892419"/>
              <a:gd name="connsiteY4" fmla="*/ 0 h 507961"/>
              <a:gd name="connsiteX0" fmla="*/ 196422 w 4892419"/>
              <a:gd name="connsiteY0" fmla="*/ 0 h 507961"/>
              <a:gd name="connsiteX1" fmla="*/ 4891434 w 4892419"/>
              <a:gd name="connsiteY1" fmla="*/ 812 h 507961"/>
              <a:gd name="connsiteX2" fmla="*/ 4892419 w 4892419"/>
              <a:gd name="connsiteY2" fmla="*/ 499540 h 507961"/>
              <a:gd name="connsiteX3" fmla="*/ 0 w 4892419"/>
              <a:gd name="connsiteY3" fmla="*/ 507961 h 507961"/>
              <a:gd name="connsiteX4" fmla="*/ 196422 w 4892419"/>
              <a:gd name="connsiteY4" fmla="*/ 0 h 507961"/>
              <a:gd name="connsiteX0" fmla="*/ 196422 w 4892419"/>
              <a:gd name="connsiteY0" fmla="*/ 0 h 507961"/>
              <a:gd name="connsiteX1" fmla="*/ 4891434 w 4892419"/>
              <a:gd name="connsiteY1" fmla="*/ 812 h 507961"/>
              <a:gd name="connsiteX2" fmla="*/ 4892419 w 4892419"/>
              <a:gd name="connsiteY2" fmla="*/ 506683 h 507961"/>
              <a:gd name="connsiteX3" fmla="*/ 0 w 4892419"/>
              <a:gd name="connsiteY3" fmla="*/ 507961 h 507961"/>
              <a:gd name="connsiteX4" fmla="*/ 196422 w 4892419"/>
              <a:gd name="connsiteY4" fmla="*/ 0 h 507961"/>
              <a:gd name="connsiteX0" fmla="*/ 196422 w 4892419"/>
              <a:gd name="connsiteY0" fmla="*/ 0 h 507961"/>
              <a:gd name="connsiteX1" fmla="*/ 4891434 w 4892419"/>
              <a:gd name="connsiteY1" fmla="*/ 812 h 507961"/>
              <a:gd name="connsiteX2" fmla="*/ 4892419 w 4892419"/>
              <a:gd name="connsiteY2" fmla="*/ 506683 h 507961"/>
              <a:gd name="connsiteX3" fmla="*/ 0 w 4892419"/>
              <a:gd name="connsiteY3" fmla="*/ 507961 h 507961"/>
              <a:gd name="connsiteX4" fmla="*/ 196422 w 4892419"/>
              <a:gd name="connsiteY4" fmla="*/ 0 h 507961"/>
              <a:gd name="connsiteX0" fmla="*/ 196422 w 4892419"/>
              <a:gd name="connsiteY0" fmla="*/ 0 h 507961"/>
              <a:gd name="connsiteX1" fmla="*/ 4891434 w 4892419"/>
              <a:gd name="connsiteY1" fmla="*/ 812 h 507961"/>
              <a:gd name="connsiteX2" fmla="*/ 4892419 w 4892419"/>
              <a:gd name="connsiteY2" fmla="*/ 506683 h 507961"/>
              <a:gd name="connsiteX3" fmla="*/ 0 w 4892419"/>
              <a:gd name="connsiteY3" fmla="*/ 507961 h 507961"/>
              <a:gd name="connsiteX4" fmla="*/ 196422 w 4892419"/>
              <a:gd name="connsiteY4" fmla="*/ 0 h 507961"/>
              <a:gd name="connsiteX0" fmla="*/ 196422 w 4892419"/>
              <a:gd name="connsiteY0" fmla="*/ 0 h 507961"/>
              <a:gd name="connsiteX1" fmla="*/ 4891434 w 4892419"/>
              <a:gd name="connsiteY1" fmla="*/ 812 h 507961"/>
              <a:gd name="connsiteX2" fmla="*/ 4892419 w 4892419"/>
              <a:gd name="connsiteY2" fmla="*/ 506683 h 507961"/>
              <a:gd name="connsiteX3" fmla="*/ 0 w 4892419"/>
              <a:gd name="connsiteY3" fmla="*/ 507961 h 507961"/>
              <a:gd name="connsiteX4" fmla="*/ 196422 w 4892419"/>
              <a:gd name="connsiteY4" fmla="*/ 0 h 507961"/>
              <a:gd name="connsiteX0" fmla="*/ 0 w 4695997"/>
              <a:gd name="connsiteY0" fmla="*/ 0 h 1108036"/>
              <a:gd name="connsiteX1" fmla="*/ 4695012 w 4695997"/>
              <a:gd name="connsiteY1" fmla="*/ 812 h 1108036"/>
              <a:gd name="connsiteX2" fmla="*/ 4695997 w 4695997"/>
              <a:gd name="connsiteY2" fmla="*/ 506683 h 1108036"/>
              <a:gd name="connsiteX3" fmla="*/ 590523 w 4695997"/>
              <a:gd name="connsiteY3" fmla="*/ 1108036 h 1108036"/>
              <a:gd name="connsiteX4" fmla="*/ 0 w 4695997"/>
              <a:gd name="connsiteY4" fmla="*/ 0 h 1108036"/>
              <a:gd name="connsiteX0" fmla="*/ 0 w 4732318"/>
              <a:gd name="connsiteY0" fmla="*/ 0 h 1154383"/>
              <a:gd name="connsiteX1" fmla="*/ 4695012 w 4732318"/>
              <a:gd name="connsiteY1" fmla="*/ 812 h 1154383"/>
              <a:gd name="connsiteX2" fmla="*/ 4732318 w 4732318"/>
              <a:gd name="connsiteY2" fmla="*/ 1154383 h 1154383"/>
              <a:gd name="connsiteX3" fmla="*/ 590523 w 4732318"/>
              <a:gd name="connsiteY3" fmla="*/ 1108036 h 1154383"/>
              <a:gd name="connsiteX4" fmla="*/ 0 w 4732318"/>
              <a:gd name="connsiteY4" fmla="*/ 0 h 1154383"/>
              <a:gd name="connsiteX0" fmla="*/ 0 w 4695997"/>
              <a:gd name="connsiteY0" fmla="*/ 0 h 1135333"/>
              <a:gd name="connsiteX1" fmla="*/ 4695012 w 4695997"/>
              <a:gd name="connsiteY1" fmla="*/ 812 h 1135333"/>
              <a:gd name="connsiteX2" fmla="*/ 4695997 w 4695997"/>
              <a:gd name="connsiteY2" fmla="*/ 1135333 h 1135333"/>
              <a:gd name="connsiteX3" fmla="*/ 590523 w 4695997"/>
              <a:gd name="connsiteY3" fmla="*/ 1108036 h 1135333"/>
              <a:gd name="connsiteX4" fmla="*/ 0 w 4695997"/>
              <a:gd name="connsiteY4" fmla="*/ 0 h 1135333"/>
              <a:gd name="connsiteX0" fmla="*/ 0 w 4695997"/>
              <a:gd name="connsiteY0" fmla="*/ 0 h 1139138"/>
              <a:gd name="connsiteX1" fmla="*/ 4695012 w 4695997"/>
              <a:gd name="connsiteY1" fmla="*/ 812 h 1139138"/>
              <a:gd name="connsiteX2" fmla="*/ 4695997 w 4695997"/>
              <a:gd name="connsiteY2" fmla="*/ 1135333 h 1139138"/>
              <a:gd name="connsiteX3" fmla="*/ 606335 w 4695997"/>
              <a:gd name="connsiteY3" fmla="*/ 1139138 h 1139138"/>
              <a:gd name="connsiteX4" fmla="*/ 0 w 4695997"/>
              <a:gd name="connsiteY4" fmla="*/ 0 h 1139138"/>
              <a:gd name="connsiteX0" fmla="*/ 0 w 4695997"/>
              <a:gd name="connsiteY0" fmla="*/ 0 h 1139138"/>
              <a:gd name="connsiteX1" fmla="*/ 4695012 w 4695997"/>
              <a:gd name="connsiteY1" fmla="*/ 812 h 1139138"/>
              <a:gd name="connsiteX2" fmla="*/ 4695997 w 4695997"/>
              <a:gd name="connsiteY2" fmla="*/ 1135333 h 1139138"/>
              <a:gd name="connsiteX3" fmla="*/ 535178 w 4695997"/>
              <a:gd name="connsiteY3" fmla="*/ 1139138 h 1139138"/>
              <a:gd name="connsiteX4" fmla="*/ 0 w 4695997"/>
              <a:gd name="connsiteY4" fmla="*/ 0 h 1139138"/>
              <a:gd name="connsiteX0" fmla="*/ 0 w 4695997"/>
              <a:gd name="connsiteY0" fmla="*/ 0 h 1139138"/>
              <a:gd name="connsiteX1" fmla="*/ 4695012 w 4695997"/>
              <a:gd name="connsiteY1" fmla="*/ 812 h 1139138"/>
              <a:gd name="connsiteX2" fmla="*/ 4695997 w 4695997"/>
              <a:gd name="connsiteY2" fmla="*/ 1135333 h 1139138"/>
              <a:gd name="connsiteX3" fmla="*/ 558898 w 4695997"/>
              <a:gd name="connsiteY3" fmla="*/ 1139138 h 1139138"/>
              <a:gd name="connsiteX4" fmla="*/ 0 w 4695997"/>
              <a:gd name="connsiteY4" fmla="*/ 0 h 1139138"/>
              <a:gd name="connsiteX0" fmla="*/ 0 w 4695997"/>
              <a:gd name="connsiteY0" fmla="*/ 0 h 1135333"/>
              <a:gd name="connsiteX1" fmla="*/ 4695012 w 4695997"/>
              <a:gd name="connsiteY1" fmla="*/ 812 h 1135333"/>
              <a:gd name="connsiteX2" fmla="*/ 4695997 w 4695997"/>
              <a:gd name="connsiteY2" fmla="*/ 1135333 h 1135333"/>
              <a:gd name="connsiteX3" fmla="*/ 558898 w 4695997"/>
              <a:gd name="connsiteY3" fmla="*/ 1126697 h 1135333"/>
              <a:gd name="connsiteX4" fmla="*/ 0 w 4695997"/>
              <a:gd name="connsiteY4" fmla="*/ 0 h 1135333"/>
              <a:gd name="connsiteX0" fmla="*/ 0 w 4695997"/>
              <a:gd name="connsiteY0" fmla="*/ 0 h 1135333"/>
              <a:gd name="connsiteX1" fmla="*/ 4695012 w 4695997"/>
              <a:gd name="connsiteY1" fmla="*/ 812 h 1135333"/>
              <a:gd name="connsiteX2" fmla="*/ 4695997 w 4695997"/>
              <a:gd name="connsiteY2" fmla="*/ 1135333 h 1135333"/>
              <a:gd name="connsiteX3" fmla="*/ 558898 w 4695997"/>
              <a:gd name="connsiteY3" fmla="*/ 1133521 h 1135333"/>
              <a:gd name="connsiteX4" fmla="*/ 0 w 4695997"/>
              <a:gd name="connsiteY4" fmla="*/ 0 h 1135333"/>
              <a:gd name="connsiteX0" fmla="*/ 0 w 4695997"/>
              <a:gd name="connsiteY0" fmla="*/ 0 h 1135333"/>
              <a:gd name="connsiteX1" fmla="*/ 4120720 w 4695997"/>
              <a:gd name="connsiteY1" fmla="*/ 812 h 1135333"/>
              <a:gd name="connsiteX2" fmla="*/ 4695997 w 4695997"/>
              <a:gd name="connsiteY2" fmla="*/ 1135333 h 1135333"/>
              <a:gd name="connsiteX3" fmla="*/ 558898 w 4695997"/>
              <a:gd name="connsiteY3" fmla="*/ 1133521 h 1135333"/>
              <a:gd name="connsiteX4" fmla="*/ 0 w 4695997"/>
              <a:gd name="connsiteY4" fmla="*/ 0 h 1135333"/>
              <a:gd name="connsiteX0" fmla="*/ 0 w 4121705"/>
              <a:gd name="connsiteY0" fmla="*/ 0 h 1135333"/>
              <a:gd name="connsiteX1" fmla="*/ 4120720 w 4121705"/>
              <a:gd name="connsiteY1" fmla="*/ 812 h 1135333"/>
              <a:gd name="connsiteX2" fmla="*/ 4121705 w 4121705"/>
              <a:gd name="connsiteY2" fmla="*/ 1135333 h 1135333"/>
              <a:gd name="connsiteX3" fmla="*/ 558898 w 4121705"/>
              <a:gd name="connsiteY3" fmla="*/ 1133521 h 1135333"/>
              <a:gd name="connsiteX4" fmla="*/ 0 w 4121705"/>
              <a:gd name="connsiteY4" fmla="*/ 0 h 1135333"/>
              <a:gd name="connsiteX0" fmla="*/ 0 w 4121705"/>
              <a:gd name="connsiteY0" fmla="*/ 0 h 1135333"/>
              <a:gd name="connsiteX1" fmla="*/ 3300302 w 4121705"/>
              <a:gd name="connsiteY1" fmla="*/ 812 h 1135333"/>
              <a:gd name="connsiteX2" fmla="*/ 4121705 w 4121705"/>
              <a:gd name="connsiteY2" fmla="*/ 1135333 h 1135333"/>
              <a:gd name="connsiteX3" fmla="*/ 558898 w 4121705"/>
              <a:gd name="connsiteY3" fmla="*/ 1133521 h 1135333"/>
              <a:gd name="connsiteX4" fmla="*/ 0 w 4121705"/>
              <a:gd name="connsiteY4" fmla="*/ 0 h 1135333"/>
              <a:gd name="connsiteX0" fmla="*/ 0 w 3301288"/>
              <a:gd name="connsiteY0" fmla="*/ 0 h 1135333"/>
              <a:gd name="connsiteX1" fmla="*/ 3300302 w 3301288"/>
              <a:gd name="connsiteY1" fmla="*/ 812 h 1135333"/>
              <a:gd name="connsiteX2" fmla="*/ 3301288 w 3301288"/>
              <a:gd name="connsiteY2" fmla="*/ 1135333 h 1135333"/>
              <a:gd name="connsiteX3" fmla="*/ 558898 w 3301288"/>
              <a:gd name="connsiteY3" fmla="*/ 1133521 h 1135333"/>
              <a:gd name="connsiteX4" fmla="*/ 0 w 3301288"/>
              <a:gd name="connsiteY4" fmla="*/ 0 h 1135333"/>
              <a:gd name="connsiteX0" fmla="*/ 0 w 3301288"/>
              <a:gd name="connsiteY0" fmla="*/ 0 h 1135333"/>
              <a:gd name="connsiteX1" fmla="*/ 2684989 w 3301288"/>
              <a:gd name="connsiteY1" fmla="*/ 812 h 1135333"/>
              <a:gd name="connsiteX2" fmla="*/ 3301288 w 3301288"/>
              <a:gd name="connsiteY2" fmla="*/ 1135333 h 1135333"/>
              <a:gd name="connsiteX3" fmla="*/ 558898 w 3301288"/>
              <a:gd name="connsiteY3" fmla="*/ 1133521 h 1135333"/>
              <a:gd name="connsiteX4" fmla="*/ 0 w 3301288"/>
              <a:gd name="connsiteY4" fmla="*/ 0 h 1135333"/>
              <a:gd name="connsiteX0" fmla="*/ 0 w 2685975"/>
              <a:gd name="connsiteY0" fmla="*/ 0 h 1135333"/>
              <a:gd name="connsiteX1" fmla="*/ 2684989 w 2685975"/>
              <a:gd name="connsiteY1" fmla="*/ 812 h 1135333"/>
              <a:gd name="connsiteX2" fmla="*/ 2685975 w 2685975"/>
              <a:gd name="connsiteY2" fmla="*/ 1135333 h 1135333"/>
              <a:gd name="connsiteX3" fmla="*/ 558898 w 2685975"/>
              <a:gd name="connsiteY3" fmla="*/ 1133521 h 1135333"/>
              <a:gd name="connsiteX4" fmla="*/ 0 w 2685975"/>
              <a:gd name="connsiteY4" fmla="*/ 0 h 1135333"/>
              <a:gd name="connsiteX0" fmla="*/ 0 w 2685975"/>
              <a:gd name="connsiteY0" fmla="*/ 0 h 1135333"/>
              <a:gd name="connsiteX1" fmla="*/ 2165392 w 2685975"/>
              <a:gd name="connsiteY1" fmla="*/ 812 h 1135333"/>
              <a:gd name="connsiteX2" fmla="*/ 2685975 w 2685975"/>
              <a:gd name="connsiteY2" fmla="*/ 1135333 h 1135333"/>
              <a:gd name="connsiteX3" fmla="*/ 558898 w 2685975"/>
              <a:gd name="connsiteY3" fmla="*/ 1133521 h 1135333"/>
              <a:gd name="connsiteX4" fmla="*/ 0 w 2685975"/>
              <a:gd name="connsiteY4" fmla="*/ 0 h 1135333"/>
              <a:gd name="connsiteX0" fmla="*/ 0 w 2165491"/>
              <a:gd name="connsiteY0" fmla="*/ 0 h 1135333"/>
              <a:gd name="connsiteX1" fmla="*/ 2165392 w 2165491"/>
              <a:gd name="connsiteY1" fmla="*/ 812 h 1135333"/>
              <a:gd name="connsiteX2" fmla="*/ 2139030 w 2165491"/>
              <a:gd name="connsiteY2" fmla="*/ 1135333 h 1135333"/>
              <a:gd name="connsiteX3" fmla="*/ 558898 w 2165491"/>
              <a:gd name="connsiteY3" fmla="*/ 1133521 h 1135333"/>
              <a:gd name="connsiteX4" fmla="*/ 0 w 2165491"/>
              <a:gd name="connsiteY4" fmla="*/ 0 h 1135333"/>
              <a:gd name="connsiteX0" fmla="*/ 0 w 2207398"/>
              <a:gd name="connsiteY0" fmla="*/ 0 h 1135333"/>
              <a:gd name="connsiteX1" fmla="*/ 2165392 w 2207398"/>
              <a:gd name="connsiteY1" fmla="*/ 812 h 1135333"/>
              <a:gd name="connsiteX2" fmla="*/ 2207398 w 2207398"/>
              <a:gd name="connsiteY2" fmla="*/ 1135333 h 1135333"/>
              <a:gd name="connsiteX3" fmla="*/ 558898 w 2207398"/>
              <a:gd name="connsiteY3" fmla="*/ 1133521 h 1135333"/>
              <a:gd name="connsiteX4" fmla="*/ 0 w 2207398"/>
              <a:gd name="connsiteY4" fmla="*/ 0 h 1135333"/>
              <a:gd name="connsiteX0" fmla="*/ 0 w 2207398"/>
              <a:gd name="connsiteY0" fmla="*/ 0 h 1135333"/>
              <a:gd name="connsiteX1" fmla="*/ 2165392 w 2207398"/>
              <a:gd name="connsiteY1" fmla="*/ 812 h 1135333"/>
              <a:gd name="connsiteX2" fmla="*/ 2207398 w 2207398"/>
              <a:gd name="connsiteY2" fmla="*/ 1135333 h 1135333"/>
              <a:gd name="connsiteX3" fmla="*/ 558898 w 2207398"/>
              <a:gd name="connsiteY3" fmla="*/ 1133521 h 1135333"/>
              <a:gd name="connsiteX4" fmla="*/ 0 w 2207398"/>
              <a:gd name="connsiteY4" fmla="*/ 0 h 1135333"/>
              <a:gd name="connsiteX0" fmla="*/ 0 w 2196927"/>
              <a:gd name="connsiteY0" fmla="*/ 0 h 1135333"/>
              <a:gd name="connsiteX1" fmla="*/ 2165392 w 2196927"/>
              <a:gd name="connsiteY1" fmla="*/ 812 h 1135333"/>
              <a:gd name="connsiteX2" fmla="*/ 2196927 w 2196927"/>
              <a:gd name="connsiteY2" fmla="*/ 1135333 h 1135333"/>
              <a:gd name="connsiteX3" fmla="*/ 558898 w 2196927"/>
              <a:gd name="connsiteY3" fmla="*/ 1133521 h 1135333"/>
              <a:gd name="connsiteX4" fmla="*/ 0 w 2196927"/>
              <a:gd name="connsiteY4" fmla="*/ 0 h 1135333"/>
              <a:gd name="connsiteX0" fmla="*/ 0 w 2170751"/>
              <a:gd name="connsiteY0" fmla="*/ 0 h 1135333"/>
              <a:gd name="connsiteX1" fmla="*/ 2165392 w 2170751"/>
              <a:gd name="connsiteY1" fmla="*/ 812 h 1135333"/>
              <a:gd name="connsiteX2" fmla="*/ 2170751 w 2170751"/>
              <a:gd name="connsiteY2" fmla="*/ 1135333 h 1135333"/>
              <a:gd name="connsiteX3" fmla="*/ 558898 w 2170751"/>
              <a:gd name="connsiteY3" fmla="*/ 1133521 h 1135333"/>
              <a:gd name="connsiteX4" fmla="*/ 0 w 2170751"/>
              <a:gd name="connsiteY4" fmla="*/ 0 h 1135333"/>
              <a:gd name="connsiteX0" fmla="*/ 0 w 2165692"/>
              <a:gd name="connsiteY0" fmla="*/ 0 h 1135333"/>
              <a:gd name="connsiteX1" fmla="*/ 2165392 w 2165692"/>
              <a:gd name="connsiteY1" fmla="*/ 812 h 1135333"/>
              <a:gd name="connsiteX2" fmla="*/ 2160280 w 2165692"/>
              <a:gd name="connsiteY2" fmla="*/ 1135333 h 1135333"/>
              <a:gd name="connsiteX3" fmla="*/ 558898 w 2165692"/>
              <a:gd name="connsiteY3" fmla="*/ 1133521 h 1135333"/>
              <a:gd name="connsiteX4" fmla="*/ 0 w 2165692"/>
              <a:gd name="connsiteY4" fmla="*/ 0 h 1135333"/>
              <a:gd name="connsiteX0" fmla="*/ 0 w 2170751"/>
              <a:gd name="connsiteY0" fmla="*/ 0 h 1135333"/>
              <a:gd name="connsiteX1" fmla="*/ 2165392 w 2170751"/>
              <a:gd name="connsiteY1" fmla="*/ 812 h 1135333"/>
              <a:gd name="connsiteX2" fmla="*/ 2170751 w 2170751"/>
              <a:gd name="connsiteY2" fmla="*/ 1135333 h 1135333"/>
              <a:gd name="connsiteX3" fmla="*/ 558898 w 2170751"/>
              <a:gd name="connsiteY3" fmla="*/ 1133521 h 1135333"/>
              <a:gd name="connsiteX4" fmla="*/ 0 w 2170751"/>
              <a:gd name="connsiteY4" fmla="*/ 0 h 1135333"/>
              <a:gd name="connsiteX0" fmla="*/ 0 w 2165692"/>
              <a:gd name="connsiteY0" fmla="*/ 0 h 1135333"/>
              <a:gd name="connsiteX1" fmla="*/ 2165392 w 2165692"/>
              <a:gd name="connsiteY1" fmla="*/ 812 h 1135333"/>
              <a:gd name="connsiteX2" fmla="*/ 2160280 w 2165692"/>
              <a:gd name="connsiteY2" fmla="*/ 1135333 h 1135333"/>
              <a:gd name="connsiteX3" fmla="*/ 558898 w 2165692"/>
              <a:gd name="connsiteY3" fmla="*/ 1133521 h 1135333"/>
              <a:gd name="connsiteX4" fmla="*/ 0 w 2165692"/>
              <a:gd name="connsiteY4" fmla="*/ 0 h 1135333"/>
              <a:gd name="connsiteX0" fmla="*/ 0 w 2160280"/>
              <a:gd name="connsiteY0" fmla="*/ 0 h 1135333"/>
              <a:gd name="connsiteX1" fmla="*/ 2154921 w 2160280"/>
              <a:gd name="connsiteY1" fmla="*/ 812 h 1135333"/>
              <a:gd name="connsiteX2" fmla="*/ 2160280 w 2160280"/>
              <a:gd name="connsiteY2" fmla="*/ 1135333 h 1135333"/>
              <a:gd name="connsiteX3" fmla="*/ 558898 w 2160280"/>
              <a:gd name="connsiteY3" fmla="*/ 1133521 h 1135333"/>
              <a:gd name="connsiteX4" fmla="*/ 0 w 2160280"/>
              <a:gd name="connsiteY4" fmla="*/ 0 h 1135333"/>
              <a:gd name="connsiteX0" fmla="*/ 0 w 2181219"/>
              <a:gd name="connsiteY0" fmla="*/ 0 h 1135333"/>
              <a:gd name="connsiteX1" fmla="*/ 2181099 w 2181219"/>
              <a:gd name="connsiteY1" fmla="*/ 812 h 1135333"/>
              <a:gd name="connsiteX2" fmla="*/ 2160280 w 2181219"/>
              <a:gd name="connsiteY2" fmla="*/ 1135333 h 1135333"/>
              <a:gd name="connsiteX3" fmla="*/ 558898 w 2181219"/>
              <a:gd name="connsiteY3" fmla="*/ 1133521 h 1135333"/>
              <a:gd name="connsiteX4" fmla="*/ 0 w 2181219"/>
              <a:gd name="connsiteY4" fmla="*/ 0 h 1135333"/>
              <a:gd name="connsiteX0" fmla="*/ 0 w 2181220"/>
              <a:gd name="connsiteY0" fmla="*/ 0 h 1135333"/>
              <a:gd name="connsiteX1" fmla="*/ 2181100 w 2181220"/>
              <a:gd name="connsiteY1" fmla="*/ 812 h 1135333"/>
              <a:gd name="connsiteX2" fmla="*/ 2160280 w 2181220"/>
              <a:gd name="connsiteY2" fmla="*/ 1135333 h 1135333"/>
              <a:gd name="connsiteX3" fmla="*/ 558898 w 2181220"/>
              <a:gd name="connsiteY3" fmla="*/ 1133521 h 1135333"/>
              <a:gd name="connsiteX4" fmla="*/ 0 w 2181220"/>
              <a:gd name="connsiteY4" fmla="*/ 0 h 1135333"/>
              <a:gd name="connsiteX0" fmla="*/ 0 w 2160281"/>
              <a:gd name="connsiteY0" fmla="*/ 0 h 1135333"/>
              <a:gd name="connsiteX1" fmla="*/ 2154923 w 2160281"/>
              <a:gd name="connsiteY1" fmla="*/ 812 h 1135333"/>
              <a:gd name="connsiteX2" fmla="*/ 2160280 w 2160281"/>
              <a:gd name="connsiteY2" fmla="*/ 1135333 h 1135333"/>
              <a:gd name="connsiteX3" fmla="*/ 558898 w 2160281"/>
              <a:gd name="connsiteY3" fmla="*/ 1133521 h 1135333"/>
              <a:gd name="connsiteX4" fmla="*/ 0 w 2160281"/>
              <a:gd name="connsiteY4" fmla="*/ 0 h 1135333"/>
              <a:gd name="connsiteX0" fmla="*/ 0 w 2181220"/>
              <a:gd name="connsiteY0" fmla="*/ 0 h 1135333"/>
              <a:gd name="connsiteX1" fmla="*/ 2181101 w 2181220"/>
              <a:gd name="connsiteY1" fmla="*/ 812 h 1135333"/>
              <a:gd name="connsiteX2" fmla="*/ 2160280 w 2181220"/>
              <a:gd name="connsiteY2" fmla="*/ 1135333 h 1135333"/>
              <a:gd name="connsiteX3" fmla="*/ 558898 w 2181220"/>
              <a:gd name="connsiteY3" fmla="*/ 1133521 h 1135333"/>
              <a:gd name="connsiteX4" fmla="*/ 0 w 2181220"/>
              <a:gd name="connsiteY4" fmla="*/ 0 h 1135333"/>
              <a:gd name="connsiteX0" fmla="*/ 0 w 2173444"/>
              <a:gd name="connsiteY0" fmla="*/ 0 h 1135333"/>
              <a:gd name="connsiteX1" fmla="*/ 2173273 w 2173444"/>
              <a:gd name="connsiteY1" fmla="*/ 812 h 1135333"/>
              <a:gd name="connsiteX2" fmla="*/ 2160280 w 2173444"/>
              <a:gd name="connsiteY2" fmla="*/ 1135333 h 1135333"/>
              <a:gd name="connsiteX3" fmla="*/ 558898 w 2173444"/>
              <a:gd name="connsiteY3" fmla="*/ 1133521 h 1135333"/>
              <a:gd name="connsiteX4" fmla="*/ 0 w 2173444"/>
              <a:gd name="connsiteY4" fmla="*/ 0 h 1135333"/>
              <a:gd name="connsiteX0" fmla="*/ 0 w 2162011"/>
              <a:gd name="connsiteY0" fmla="*/ 0 h 1135333"/>
              <a:gd name="connsiteX1" fmla="*/ 2161534 w 2162011"/>
              <a:gd name="connsiteY1" fmla="*/ 6970 h 1135333"/>
              <a:gd name="connsiteX2" fmla="*/ 2160280 w 2162011"/>
              <a:gd name="connsiteY2" fmla="*/ 1135333 h 1135333"/>
              <a:gd name="connsiteX3" fmla="*/ 558898 w 2162011"/>
              <a:gd name="connsiteY3" fmla="*/ 1133521 h 1135333"/>
              <a:gd name="connsiteX4" fmla="*/ 0 w 2162011"/>
              <a:gd name="connsiteY4" fmla="*/ 0 h 1135333"/>
              <a:gd name="connsiteX0" fmla="*/ 0 w 2160280"/>
              <a:gd name="connsiteY0" fmla="*/ 0 h 1135333"/>
              <a:gd name="connsiteX1" fmla="*/ 2153707 w 2160280"/>
              <a:gd name="connsiteY1" fmla="*/ 812 h 1135333"/>
              <a:gd name="connsiteX2" fmla="*/ 2160280 w 2160280"/>
              <a:gd name="connsiteY2" fmla="*/ 1135333 h 1135333"/>
              <a:gd name="connsiteX3" fmla="*/ 558898 w 2160280"/>
              <a:gd name="connsiteY3" fmla="*/ 1133521 h 1135333"/>
              <a:gd name="connsiteX4" fmla="*/ 0 w 2160280"/>
              <a:gd name="connsiteY4" fmla="*/ 0 h 1135333"/>
              <a:gd name="connsiteX0" fmla="*/ 0 w 2162012"/>
              <a:gd name="connsiteY0" fmla="*/ 0 h 1135333"/>
              <a:gd name="connsiteX1" fmla="*/ 2161535 w 2162012"/>
              <a:gd name="connsiteY1" fmla="*/ 812 h 1135333"/>
              <a:gd name="connsiteX2" fmla="*/ 2160280 w 2162012"/>
              <a:gd name="connsiteY2" fmla="*/ 1135333 h 1135333"/>
              <a:gd name="connsiteX3" fmla="*/ 558898 w 2162012"/>
              <a:gd name="connsiteY3" fmla="*/ 1133521 h 1135333"/>
              <a:gd name="connsiteX4" fmla="*/ 0 w 2162012"/>
              <a:gd name="connsiteY4" fmla="*/ 0 h 1135333"/>
              <a:gd name="connsiteX0" fmla="*/ 0 w 2160280"/>
              <a:gd name="connsiteY0" fmla="*/ 0 h 1135333"/>
              <a:gd name="connsiteX1" fmla="*/ 2149796 w 2160280"/>
              <a:gd name="connsiteY1" fmla="*/ 812 h 1135333"/>
              <a:gd name="connsiteX2" fmla="*/ 2160280 w 2160280"/>
              <a:gd name="connsiteY2" fmla="*/ 1135333 h 1135333"/>
              <a:gd name="connsiteX3" fmla="*/ 558898 w 2160280"/>
              <a:gd name="connsiteY3" fmla="*/ 1133521 h 1135333"/>
              <a:gd name="connsiteX4" fmla="*/ 0 w 2160280"/>
              <a:gd name="connsiteY4" fmla="*/ 0 h 1135333"/>
              <a:gd name="connsiteX0" fmla="*/ 0 w 2160280"/>
              <a:gd name="connsiteY0" fmla="*/ 0 h 1135333"/>
              <a:gd name="connsiteX1" fmla="*/ 2157623 w 2160280"/>
              <a:gd name="connsiteY1" fmla="*/ 812 h 1135333"/>
              <a:gd name="connsiteX2" fmla="*/ 2160280 w 2160280"/>
              <a:gd name="connsiteY2" fmla="*/ 1135333 h 1135333"/>
              <a:gd name="connsiteX3" fmla="*/ 558898 w 2160280"/>
              <a:gd name="connsiteY3" fmla="*/ 1133521 h 1135333"/>
              <a:gd name="connsiteX4" fmla="*/ 0 w 2160280"/>
              <a:gd name="connsiteY4" fmla="*/ 0 h 1135333"/>
              <a:gd name="connsiteX0" fmla="*/ 0 w 2160280"/>
              <a:gd name="connsiteY0" fmla="*/ 0 h 3475277"/>
              <a:gd name="connsiteX1" fmla="*/ 2157623 w 2160280"/>
              <a:gd name="connsiteY1" fmla="*/ 812 h 3475277"/>
              <a:gd name="connsiteX2" fmla="*/ 2160280 w 2160280"/>
              <a:gd name="connsiteY2" fmla="*/ 1135333 h 3475277"/>
              <a:gd name="connsiteX3" fmla="*/ 1706983 w 2160280"/>
              <a:gd name="connsiteY3" fmla="*/ 3475277 h 3475277"/>
              <a:gd name="connsiteX4" fmla="*/ 0 w 2160280"/>
              <a:gd name="connsiteY4" fmla="*/ 0 h 3475277"/>
              <a:gd name="connsiteX0" fmla="*/ 0 w 5278535"/>
              <a:gd name="connsiteY0" fmla="*/ 0 h 3477089"/>
              <a:gd name="connsiteX1" fmla="*/ 2157623 w 5278535"/>
              <a:gd name="connsiteY1" fmla="*/ 812 h 3477089"/>
              <a:gd name="connsiteX2" fmla="*/ 5278535 w 5278535"/>
              <a:gd name="connsiteY2" fmla="*/ 3477089 h 3477089"/>
              <a:gd name="connsiteX3" fmla="*/ 1706983 w 5278535"/>
              <a:gd name="connsiteY3" fmla="*/ 3475277 h 3477089"/>
              <a:gd name="connsiteX4" fmla="*/ 0 w 5278535"/>
              <a:gd name="connsiteY4" fmla="*/ 0 h 3477089"/>
              <a:gd name="connsiteX0" fmla="*/ 0 w 5278535"/>
              <a:gd name="connsiteY0" fmla="*/ 0 h 3477089"/>
              <a:gd name="connsiteX1" fmla="*/ 3688403 w 5278535"/>
              <a:gd name="connsiteY1" fmla="*/ 812 h 3477089"/>
              <a:gd name="connsiteX2" fmla="*/ 5278535 w 5278535"/>
              <a:gd name="connsiteY2" fmla="*/ 3477089 h 3477089"/>
              <a:gd name="connsiteX3" fmla="*/ 1706983 w 5278535"/>
              <a:gd name="connsiteY3" fmla="*/ 3475277 h 3477089"/>
              <a:gd name="connsiteX4" fmla="*/ 0 w 5278535"/>
              <a:gd name="connsiteY4" fmla="*/ 0 h 3477089"/>
              <a:gd name="connsiteX0" fmla="*/ 0 w 5278535"/>
              <a:gd name="connsiteY0" fmla="*/ 0 h 3477089"/>
              <a:gd name="connsiteX1" fmla="*/ 3589185 w 5278535"/>
              <a:gd name="connsiteY1" fmla="*/ 812 h 3477089"/>
              <a:gd name="connsiteX2" fmla="*/ 5278535 w 5278535"/>
              <a:gd name="connsiteY2" fmla="*/ 3477089 h 3477089"/>
              <a:gd name="connsiteX3" fmla="*/ 1706983 w 5278535"/>
              <a:gd name="connsiteY3" fmla="*/ 3475277 h 3477089"/>
              <a:gd name="connsiteX4" fmla="*/ 0 w 5278535"/>
              <a:gd name="connsiteY4" fmla="*/ 0 h 3477089"/>
              <a:gd name="connsiteX0" fmla="*/ 0 w 5278535"/>
              <a:gd name="connsiteY0" fmla="*/ 0 h 3477089"/>
              <a:gd name="connsiteX1" fmla="*/ 3589185 w 5278535"/>
              <a:gd name="connsiteY1" fmla="*/ 812 h 3477089"/>
              <a:gd name="connsiteX2" fmla="*/ 5278535 w 5278535"/>
              <a:gd name="connsiteY2" fmla="*/ 3477089 h 3477089"/>
              <a:gd name="connsiteX3" fmla="*/ 1706983 w 5278535"/>
              <a:gd name="connsiteY3" fmla="*/ 3475277 h 3477089"/>
              <a:gd name="connsiteX4" fmla="*/ 0 w 5278535"/>
              <a:gd name="connsiteY4" fmla="*/ 0 h 3477089"/>
              <a:gd name="connsiteX0" fmla="*/ 0 w 5278535"/>
              <a:gd name="connsiteY0" fmla="*/ 0 h 3477089"/>
              <a:gd name="connsiteX1" fmla="*/ 3589185 w 5278535"/>
              <a:gd name="connsiteY1" fmla="*/ 812 h 3477089"/>
              <a:gd name="connsiteX2" fmla="*/ 5278535 w 5278535"/>
              <a:gd name="connsiteY2" fmla="*/ 3477089 h 3477089"/>
              <a:gd name="connsiteX3" fmla="*/ 1706983 w 5278535"/>
              <a:gd name="connsiteY3" fmla="*/ 3475277 h 3477089"/>
              <a:gd name="connsiteX4" fmla="*/ 0 w 5278535"/>
              <a:gd name="connsiteY4" fmla="*/ 0 h 3477089"/>
              <a:gd name="connsiteX0" fmla="*/ 0 w 5306882"/>
              <a:gd name="connsiteY0" fmla="*/ 0 h 3477089"/>
              <a:gd name="connsiteX1" fmla="*/ 3589185 w 5306882"/>
              <a:gd name="connsiteY1" fmla="*/ 812 h 3477089"/>
              <a:gd name="connsiteX2" fmla="*/ 5306882 w 5306882"/>
              <a:gd name="connsiteY2" fmla="*/ 3477089 h 3477089"/>
              <a:gd name="connsiteX3" fmla="*/ 1706983 w 5306882"/>
              <a:gd name="connsiteY3" fmla="*/ 3475277 h 3477089"/>
              <a:gd name="connsiteX4" fmla="*/ 0 w 5306882"/>
              <a:gd name="connsiteY4" fmla="*/ 0 h 3477089"/>
              <a:gd name="connsiteX0" fmla="*/ 0 w 5349404"/>
              <a:gd name="connsiteY0" fmla="*/ 0 h 3477089"/>
              <a:gd name="connsiteX1" fmla="*/ 3589185 w 5349404"/>
              <a:gd name="connsiteY1" fmla="*/ 812 h 3477089"/>
              <a:gd name="connsiteX2" fmla="*/ 5349404 w 5349404"/>
              <a:gd name="connsiteY2" fmla="*/ 3477089 h 3477089"/>
              <a:gd name="connsiteX3" fmla="*/ 1706983 w 5349404"/>
              <a:gd name="connsiteY3" fmla="*/ 3475277 h 3477089"/>
              <a:gd name="connsiteX4" fmla="*/ 0 w 5349404"/>
              <a:gd name="connsiteY4" fmla="*/ 0 h 347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9404" h="3477089">
                <a:moveTo>
                  <a:pt x="0" y="0"/>
                </a:moveTo>
                <a:lnTo>
                  <a:pt x="3589185" y="812"/>
                </a:lnTo>
                <a:cubicBezTo>
                  <a:pt x="3591238" y="171721"/>
                  <a:pt x="5177264" y="3049702"/>
                  <a:pt x="5349404" y="3477089"/>
                </a:cubicBezTo>
                <a:lnTo>
                  <a:pt x="1706983" y="347527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rtlCol="0" anchor="ctr"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6" name="Picture Placeholder 51">
            <a:extLst>
              <a:ext uri="{FF2B5EF4-FFF2-40B4-BE49-F238E27FC236}">
                <a16:creationId xmlns:a16="http://schemas.microsoft.com/office/drawing/2014/main" id="{0862AC58-9513-3F06-7502-34F1211DF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r="487"/>
          <a:stretch/>
        </p:blipFill>
        <p:spPr>
          <a:xfrm>
            <a:off x="744434" y="1252761"/>
            <a:ext cx="2452196" cy="1586382"/>
          </a:xfrm>
          <a:custGeom>
            <a:avLst/>
            <a:gdLst>
              <a:gd name="connsiteX0" fmla="*/ 1474093 w 6369658"/>
              <a:gd name="connsiteY0" fmla="*/ 535875 h 4122167"/>
              <a:gd name="connsiteX1" fmla="*/ 2416199 w 6369658"/>
              <a:gd name="connsiteY1" fmla="*/ 536713 h 4122167"/>
              <a:gd name="connsiteX2" fmla="*/ 1135409 w 6369658"/>
              <a:gd name="connsiteY2" fmla="*/ 3651593 h 4122167"/>
              <a:gd name="connsiteX3" fmla="*/ 2022727 w 6369658"/>
              <a:gd name="connsiteY3" fmla="*/ 3652686 h 4122167"/>
              <a:gd name="connsiteX4" fmla="*/ 1828278 w 6369658"/>
              <a:gd name="connsiteY4" fmla="*/ 4122167 h 4122167"/>
              <a:gd name="connsiteX5" fmla="*/ 0 w 6369658"/>
              <a:gd name="connsiteY5" fmla="*/ 4120867 h 4122167"/>
              <a:gd name="connsiteX6" fmla="*/ 2713636 w 6369658"/>
              <a:gd name="connsiteY6" fmla="*/ 0 h 4122167"/>
              <a:gd name="connsiteX7" fmla="*/ 6369658 w 6369658"/>
              <a:gd name="connsiteY7" fmla="*/ 1635 h 4122167"/>
              <a:gd name="connsiteX8" fmla="*/ 4858630 w 6369658"/>
              <a:gd name="connsiteY8" fmla="*/ 3586292 h 4122167"/>
              <a:gd name="connsiteX9" fmla="*/ 1239543 w 6369658"/>
              <a:gd name="connsiteY9" fmla="*/ 3584992 h 412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9658" h="4122167">
                <a:moveTo>
                  <a:pt x="1474093" y="535875"/>
                </a:moveTo>
                <a:lnTo>
                  <a:pt x="2416199" y="536713"/>
                </a:lnTo>
                <a:lnTo>
                  <a:pt x="1135409" y="3651593"/>
                </a:lnTo>
                <a:lnTo>
                  <a:pt x="2022727" y="3652686"/>
                </a:lnTo>
                <a:lnTo>
                  <a:pt x="1828278" y="4122167"/>
                </a:lnTo>
                <a:lnTo>
                  <a:pt x="0" y="4120867"/>
                </a:lnTo>
                <a:close/>
                <a:moveTo>
                  <a:pt x="2713636" y="0"/>
                </a:moveTo>
                <a:lnTo>
                  <a:pt x="6369658" y="1635"/>
                </a:lnTo>
                <a:lnTo>
                  <a:pt x="4858630" y="3586292"/>
                </a:lnTo>
                <a:lnTo>
                  <a:pt x="1239543" y="358499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</p:pic>
      <p:pic>
        <p:nvPicPr>
          <p:cNvPr id="55" name="Picture Placeholder 51">
            <a:extLst>
              <a:ext uri="{FF2B5EF4-FFF2-40B4-BE49-F238E27FC236}">
                <a16:creationId xmlns:a16="http://schemas.microsoft.com/office/drawing/2014/main" id="{263C4B0E-DEB8-68EF-463D-7632327AD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r="487"/>
          <a:stretch/>
        </p:blipFill>
        <p:spPr>
          <a:xfrm>
            <a:off x="2109440" y="3134277"/>
            <a:ext cx="2452196" cy="1586382"/>
          </a:xfrm>
          <a:custGeom>
            <a:avLst/>
            <a:gdLst>
              <a:gd name="connsiteX0" fmla="*/ 1474093 w 6369658"/>
              <a:gd name="connsiteY0" fmla="*/ 535875 h 4122167"/>
              <a:gd name="connsiteX1" fmla="*/ 2416199 w 6369658"/>
              <a:gd name="connsiteY1" fmla="*/ 536713 h 4122167"/>
              <a:gd name="connsiteX2" fmla="*/ 1135409 w 6369658"/>
              <a:gd name="connsiteY2" fmla="*/ 3651593 h 4122167"/>
              <a:gd name="connsiteX3" fmla="*/ 2022727 w 6369658"/>
              <a:gd name="connsiteY3" fmla="*/ 3652686 h 4122167"/>
              <a:gd name="connsiteX4" fmla="*/ 1828278 w 6369658"/>
              <a:gd name="connsiteY4" fmla="*/ 4122167 h 4122167"/>
              <a:gd name="connsiteX5" fmla="*/ 0 w 6369658"/>
              <a:gd name="connsiteY5" fmla="*/ 4120867 h 4122167"/>
              <a:gd name="connsiteX6" fmla="*/ 2713636 w 6369658"/>
              <a:gd name="connsiteY6" fmla="*/ 0 h 4122167"/>
              <a:gd name="connsiteX7" fmla="*/ 6369658 w 6369658"/>
              <a:gd name="connsiteY7" fmla="*/ 1635 h 4122167"/>
              <a:gd name="connsiteX8" fmla="*/ 4858630 w 6369658"/>
              <a:gd name="connsiteY8" fmla="*/ 3586292 h 4122167"/>
              <a:gd name="connsiteX9" fmla="*/ 1239543 w 6369658"/>
              <a:gd name="connsiteY9" fmla="*/ 3584992 h 412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9658" h="4122167">
                <a:moveTo>
                  <a:pt x="1474093" y="535875"/>
                </a:moveTo>
                <a:lnTo>
                  <a:pt x="2416199" y="536713"/>
                </a:lnTo>
                <a:lnTo>
                  <a:pt x="1135409" y="3651593"/>
                </a:lnTo>
                <a:lnTo>
                  <a:pt x="2022727" y="3652686"/>
                </a:lnTo>
                <a:lnTo>
                  <a:pt x="1828278" y="4122167"/>
                </a:lnTo>
                <a:lnTo>
                  <a:pt x="0" y="4120867"/>
                </a:lnTo>
                <a:close/>
                <a:moveTo>
                  <a:pt x="2713636" y="0"/>
                </a:moveTo>
                <a:lnTo>
                  <a:pt x="6369658" y="1635"/>
                </a:lnTo>
                <a:lnTo>
                  <a:pt x="4858630" y="3586292"/>
                </a:lnTo>
                <a:lnTo>
                  <a:pt x="1239543" y="358499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56" name="Picture Placeholder 51">
            <a:extLst>
              <a:ext uri="{FF2B5EF4-FFF2-40B4-BE49-F238E27FC236}">
                <a16:creationId xmlns:a16="http://schemas.microsoft.com/office/drawing/2014/main" id="{7636700C-996C-2A73-C06E-F6E815052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" r="487"/>
          <a:stretch/>
        </p:blipFill>
        <p:spPr>
          <a:xfrm>
            <a:off x="3466595" y="5001171"/>
            <a:ext cx="2452196" cy="1586382"/>
          </a:xfrm>
          <a:custGeom>
            <a:avLst/>
            <a:gdLst>
              <a:gd name="connsiteX0" fmla="*/ 1474093 w 6369658"/>
              <a:gd name="connsiteY0" fmla="*/ 535875 h 4122167"/>
              <a:gd name="connsiteX1" fmla="*/ 2416199 w 6369658"/>
              <a:gd name="connsiteY1" fmla="*/ 536713 h 4122167"/>
              <a:gd name="connsiteX2" fmla="*/ 1135409 w 6369658"/>
              <a:gd name="connsiteY2" fmla="*/ 3651593 h 4122167"/>
              <a:gd name="connsiteX3" fmla="*/ 2022727 w 6369658"/>
              <a:gd name="connsiteY3" fmla="*/ 3652686 h 4122167"/>
              <a:gd name="connsiteX4" fmla="*/ 1828278 w 6369658"/>
              <a:gd name="connsiteY4" fmla="*/ 4122167 h 4122167"/>
              <a:gd name="connsiteX5" fmla="*/ 0 w 6369658"/>
              <a:gd name="connsiteY5" fmla="*/ 4120867 h 4122167"/>
              <a:gd name="connsiteX6" fmla="*/ 2713636 w 6369658"/>
              <a:gd name="connsiteY6" fmla="*/ 0 h 4122167"/>
              <a:gd name="connsiteX7" fmla="*/ 6369658 w 6369658"/>
              <a:gd name="connsiteY7" fmla="*/ 1635 h 4122167"/>
              <a:gd name="connsiteX8" fmla="*/ 4858630 w 6369658"/>
              <a:gd name="connsiteY8" fmla="*/ 3586292 h 4122167"/>
              <a:gd name="connsiteX9" fmla="*/ 1239543 w 6369658"/>
              <a:gd name="connsiteY9" fmla="*/ 3584992 h 412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69658" h="4122167">
                <a:moveTo>
                  <a:pt x="1474093" y="535875"/>
                </a:moveTo>
                <a:lnTo>
                  <a:pt x="2416199" y="536713"/>
                </a:lnTo>
                <a:lnTo>
                  <a:pt x="1135409" y="3651593"/>
                </a:lnTo>
                <a:lnTo>
                  <a:pt x="2022727" y="3652686"/>
                </a:lnTo>
                <a:lnTo>
                  <a:pt x="1828278" y="4122167"/>
                </a:lnTo>
                <a:lnTo>
                  <a:pt x="0" y="4120867"/>
                </a:lnTo>
                <a:close/>
                <a:moveTo>
                  <a:pt x="2713636" y="0"/>
                </a:moveTo>
                <a:lnTo>
                  <a:pt x="6369658" y="1635"/>
                </a:lnTo>
                <a:lnTo>
                  <a:pt x="4858630" y="3586292"/>
                </a:lnTo>
                <a:lnTo>
                  <a:pt x="1239543" y="358499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3EF86D08-9B21-E137-49C3-B19917BFEE3C}"/>
              </a:ext>
            </a:extLst>
          </p:cNvPr>
          <p:cNvSpPr txBox="1"/>
          <p:nvPr/>
        </p:nvSpPr>
        <p:spPr>
          <a:xfrm>
            <a:off x="443394" y="156537"/>
            <a:ext cx="9386406" cy="523220"/>
          </a:xfrm>
          <a:prstGeom prst="rect">
            <a:avLst/>
          </a:prstGeom>
          <a:noFill/>
          <a:effectLst/>
        </p:spPr>
        <p:txBody>
          <a:bodyPr wrap="square" rtlCol="0" anchor="b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Three Essential Hacks for Team Efficiency</a:t>
            </a:r>
          </a:p>
        </p:txBody>
      </p:sp>
      <p:sp>
        <p:nvSpPr>
          <p:cNvPr id="103" name="2">
            <a:extLst>
              <a:ext uri="{FF2B5EF4-FFF2-40B4-BE49-F238E27FC236}">
                <a16:creationId xmlns:a16="http://schemas.microsoft.com/office/drawing/2014/main" id="{01609343-8B9B-BDB3-170D-C4F5AB825F88}"/>
              </a:ext>
            </a:extLst>
          </p:cNvPr>
          <p:cNvSpPr txBox="1"/>
          <p:nvPr/>
        </p:nvSpPr>
        <p:spPr>
          <a:xfrm>
            <a:off x="3196630" y="1252638"/>
            <a:ext cx="5801564" cy="369332"/>
          </a:xfrm>
          <a:prstGeom prst="rect">
            <a:avLst/>
          </a:prstGeom>
          <a:noFill/>
        </p:spPr>
        <p:txBody>
          <a:bodyPr wrap="square" anchor="b" anchorCtr="0"/>
          <a:lstStyle/>
          <a:p>
            <a:r>
              <a:rPr lang="en-US" sz="1700" b="1" i="1">
                <a:solidFill>
                  <a:schemeClr val="bg2"/>
                </a:solidFill>
                <a:cs typeface="Calibri" panose="020F0502020204030204" pitchFamily="34" charset="0"/>
              </a:rPr>
              <a:t>Set Clear Expectations for Each Team Member</a:t>
            </a:r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7A6133CA-BBEF-F61C-7CCD-164532DDFAAF}"/>
              </a:ext>
            </a:extLst>
          </p:cNvPr>
          <p:cNvSpPr txBox="1"/>
          <p:nvPr/>
        </p:nvSpPr>
        <p:spPr>
          <a:xfrm>
            <a:off x="3650491" y="1742182"/>
            <a:ext cx="5278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200"/>
              </a:lnSpc>
              <a:defRPr sz="1600" b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Defining roles and responsibilities helps everyone know their tasks, minimizes confusion, and enhances accountability among team members.</a:t>
            </a:r>
          </a:p>
        </p:txBody>
      </p:sp>
      <p:sp>
        <p:nvSpPr>
          <p:cNvPr id="102" name="4">
            <a:extLst>
              <a:ext uri="{FF2B5EF4-FFF2-40B4-BE49-F238E27FC236}">
                <a16:creationId xmlns:a16="http://schemas.microsoft.com/office/drawing/2014/main" id="{A0BB236B-A28E-3D74-1829-2162EDBD8DCD}"/>
              </a:ext>
            </a:extLst>
          </p:cNvPr>
          <p:cNvSpPr txBox="1"/>
          <p:nvPr/>
        </p:nvSpPr>
        <p:spPr>
          <a:xfrm>
            <a:off x="4561636" y="3118738"/>
            <a:ext cx="5801564" cy="369332"/>
          </a:xfrm>
          <a:prstGeom prst="rect">
            <a:avLst/>
          </a:prstGeom>
          <a:noFill/>
        </p:spPr>
        <p:txBody>
          <a:bodyPr wrap="square" anchor="b" anchorCtr="0"/>
          <a:lstStyle/>
          <a:p>
            <a:r>
              <a:rPr lang="en-US" sz="1700" b="1" i="1">
                <a:solidFill>
                  <a:schemeClr val="bg2"/>
                </a:solidFill>
                <a:cs typeface="Calibri" panose="020F0502020204030204" pitchFamily="34" charset="0"/>
              </a:rPr>
              <a:t>Utilize Collaborative Tools Effectively</a:t>
            </a:r>
          </a:p>
        </p:txBody>
      </p:sp>
      <p:sp>
        <p:nvSpPr>
          <p:cNvPr id="26" name="5">
            <a:extLst>
              <a:ext uri="{FF2B5EF4-FFF2-40B4-BE49-F238E27FC236}">
                <a16:creationId xmlns:a16="http://schemas.microsoft.com/office/drawing/2014/main" id="{9D38E8CE-6CF4-E0A8-A32C-8CFDB47B15B1}"/>
              </a:ext>
            </a:extLst>
          </p:cNvPr>
          <p:cNvSpPr txBox="1"/>
          <p:nvPr/>
        </p:nvSpPr>
        <p:spPr>
          <a:xfrm>
            <a:off x="5063624" y="3609082"/>
            <a:ext cx="5278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200"/>
              </a:lnSpc>
              <a:defRPr sz="1600" b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Embracing tools like project management software fosters transparency and keeps everyone informed about progress, deadlines, and updates.</a:t>
            </a:r>
          </a:p>
        </p:txBody>
      </p:sp>
      <p:sp>
        <p:nvSpPr>
          <p:cNvPr id="101" name="6">
            <a:extLst>
              <a:ext uri="{FF2B5EF4-FFF2-40B4-BE49-F238E27FC236}">
                <a16:creationId xmlns:a16="http://schemas.microsoft.com/office/drawing/2014/main" id="{36253888-2680-E805-90EA-50AB464DF496}"/>
              </a:ext>
            </a:extLst>
          </p:cNvPr>
          <p:cNvSpPr txBox="1"/>
          <p:nvPr/>
        </p:nvSpPr>
        <p:spPr>
          <a:xfrm>
            <a:off x="5922246" y="4953985"/>
            <a:ext cx="5801564" cy="369332"/>
          </a:xfrm>
          <a:prstGeom prst="rect">
            <a:avLst/>
          </a:prstGeom>
          <a:noFill/>
        </p:spPr>
        <p:txBody>
          <a:bodyPr wrap="square" anchor="b" anchorCtr="0"/>
          <a:lstStyle/>
          <a:p>
            <a:r>
              <a:rPr lang="en-US" sz="1700" b="1" i="1">
                <a:solidFill>
                  <a:schemeClr val="bg2"/>
                </a:solidFill>
                <a:cs typeface="Calibri" panose="020F0502020204030204" pitchFamily="34" charset="0"/>
              </a:rPr>
              <a:t>Encourage Regular Check-ins and Feedback</a:t>
            </a:r>
          </a:p>
        </p:txBody>
      </p:sp>
      <p:sp>
        <p:nvSpPr>
          <p:cNvPr id="27" name="7">
            <a:extLst>
              <a:ext uri="{FF2B5EF4-FFF2-40B4-BE49-F238E27FC236}">
                <a16:creationId xmlns:a16="http://schemas.microsoft.com/office/drawing/2014/main" id="{8A1BF026-ECBB-7058-F3AB-7EB6EA54D9E5}"/>
              </a:ext>
            </a:extLst>
          </p:cNvPr>
          <p:cNvSpPr txBox="1"/>
          <p:nvPr/>
        </p:nvSpPr>
        <p:spPr>
          <a:xfrm>
            <a:off x="6445324" y="5475982"/>
            <a:ext cx="5278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2200"/>
              </a:lnSpc>
              <a:defRPr sz="1600" b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Regular team check-ins provide opportunities to discuss challenges, share updates, and align efforts, ensuring everyone stays on track.</a:t>
            </a:r>
          </a:p>
        </p:txBody>
      </p:sp>
    </p:spTree>
    <p:extLst>
      <p:ext uri="{BB962C8B-B14F-4D97-AF65-F5344CB8AC3E}">
        <p14:creationId xmlns:p14="http://schemas.microsoft.com/office/powerpoint/2010/main" val="78127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2" presetClass="entr" presetSubtype="8" decel="5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5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50"/>
                            </p:stCondLst>
                            <p:childTnLst>
                              <p:par>
                                <p:cTn id="41" presetID="2" presetClass="entr" presetSubtype="8" decel="5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5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0" grpId="0" animBg="1"/>
      <p:bldP spid="59" grpId="0" animBg="1"/>
      <p:bldP spid="41" grpId="0" animBg="1"/>
      <p:bldP spid="42" grpId="0" animBg="1"/>
      <p:bldP spid="40" grpId="0" animBg="1"/>
      <p:bldP spid="103" grpId="0"/>
      <p:bldP spid="25" grpId="0"/>
      <p:bldP spid="102" grpId="0"/>
      <p:bldP spid="26" grpId="0"/>
      <p:bldP spid="101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5634F8-31BD-B2FF-70EC-1246B7DD62D3}"/>
              </a:ext>
            </a:extLst>
          </p:cNvPr>
          <p:cNvSpPr/>
          <p:nvPr/>
        </p:nvSpPr>
        <p:spPr>
          <a:xfrm flipH="1">
            <a:off x="-38669" y="-11650"/>
            <a:ext cx="12293375" cy="68873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25" name="Rectangle: Rounded Corners 16">
            <a:extLst>
              <a:ext uri="{FF2B5EF4-FFF2-40B4-BE49-F238E27FC236}">
                <a16:creationId xmlns:a16="http://schemas.microsoft.com/office/drawing/2014/main" id="{A19E323A-976F-DDE4-D0C4-732AB74C87ED}"/>
              </a:ext>
            </a:extLst>
          </p:cNvPr>
          <p:cNvSpPr/>
          <p:nvPr/>
        </p:nvSpPr>
        <p:spPr>
          <a:xfrm>
            <a:off x="5012638" y="1618539"/>
            <a:ext cx="6757868" cy="45718"/>
          </a:xfrm>
          <a:prstGeom prst="roundRect">
            <a:avLst>
              <a:gd name="adj" fmla="val 24145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</a:gradFill>
          <a:ln w="12700">
            <a:miter lim="400000"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  <a:softEdge rad="0"/>
          </a:effectLst>
        </p:spPr>
        <p:txBody>
          <a:bodyPr lIns="45718" rIns="45718" anchor="ctr">
            <a:normAutofit fontScale="25000" lnSpcReduction="20000"/>
          </a:bodyPr>
          <a:lstStyle/>
          <a:p>
            <a:pPr defTabSz="457324"/>
            <a:endParaRPr sz="130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BFEB10-4CA6-27CB-119F-7C40F1D3EAE1}"/>
              </a:ext>
            </a:extLst>
          </p:cNvPr>
          <p:cNvSpPr/>
          <p:nvPr/>
        </p:nvSpPr>
        <p:spPr>
          <a:xfrm>
            <a:off x="4733702" y="1788460"/>
            <a:ext cx="6877422" cy="1162970"/>
          </a:xfrm>
          <a:custGeom>
            <a:avLst/>
            <a:gdLst>
              <a:gd name="connsiteX0" fmla="*/ 0 w 6877422"/>
              <a:gd name="connsiteY0" fmla="*/ 0 h 1162970"/>
              <a:gd name="connsiteX1" fmla="*/ 6877422 w 6877422"/>
              <a:gd name="connsiteY1" fmla="*/ 0 h 1162970"/>
              <a:gd name="connsiteX2" fmla="*/ 6595399 w 6877422"/>
              <a:gd name="connsiteY2" fmla="*/ 1162970 h 1162970"/>
              <a:gd name="connsiteX3" fmla="*/ 0 w 6877422"/>
              <a:gd name="connsiteY3" fmla="*/ 1162970 h 116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7422" h="1162970">
                <a:moveTo>
                  <a:pt x="0" y="0"/>
                </a:moveTo>
                <a:lnTo>
                  <a:pt x="6877422" y="0"/>
                </a:lnTo>
                <a:lnTo>
                  <a:pt x="6595399" y="1162970"/>
                </a:lnTo>
                <a:lnTo>
                  <a:pt x="0" y="11629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125">
              <a:defRPr/>
            </a:pPr>
            <a:endParaRPr lang="en-US" sz="27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5FCA91AA-0C64-7DFD-CC2C-586C5966A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b="357"/>
          <a:stretch/>
        </p:blipFill>
        <p:spPr>
          <a:xfrm>
            <a:off x="623394" y="1474550"/>
            <a:ext cx="4548625" cy="4661830"/>
          </a:xfrm>
          <a:prstGeom prst="parallelogram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60C56-D090-4115-8D82-FDE7F87E8EA8}"/>
              </a:ext>
            </a:extLst>
          </p:cNvPr>
          <p:cNvSpPr txBox="1"/>
          <p:nvPr/>
        </p:nvSpPr>
        <p:spPr>
          <a:xfrm>
            <a:off x="1083533" y="171452"/>
            <a:ext cx="10105290" cy="1089300"/>
          </a:xfrm>
          <a:prstGeom prst="rect">
            <a:avLst/>
          </a:prstGeom>
          <a:noFill/>
        </p:spPr>
        <p:txBody>
          <a:bodyPr wrap="square" rtlCol="0" anchor="ctr" anchorCtr="0"/>
          <a:lstStyle/>
          <a:p>
            <a:pPr defTabSz="914125">
              <a:defRPr/>
            </a:pPr>
            <a:r>
              <a:rPr lang="en-US" sz="3500" b="1">
                <a:solidFill>
                  <a:schemeClr val="bg2"/>
                </a:solidFill>
              </a:rPr>
              <a:t>Fostering a Collaborative Environment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FDD726-9EE2-46A5-A2D7-1A7E7012F988}"/>
              </a:ext>
            </a:extLst>
          </p:cNvPr>
          <p:cNvSpPr txBox="1"/>
          <p:nvPr/>
        </p:nvSpPr>
        <p:spPr>
          <a:xfrm>
            <a:off x="5434173" y="1876426"/>
            <a:ext cx="5692287" cy="936732"/>
          </a:xfrm>
          <a:prstGeom prst="rect">
            <a:avLst/>
          </a:prstGeom>
          <a:noFill/>
        </p:spPr>
        <p:txBody>
          <a:bodyPr wrap="square" rtlCol="0" anchor="ctr" anchorCtr="0"/>
          <a:lstStyle/>
          <a:p>
            <a:pPr defTabSz="914125"/>
            <a:r>
              <a:rPr lang="en-US" sz="2600" b="1">
                <a:solidFill>
                  <a:schemeClr val="tx2"/>
                </a:solidFill>
                <a:cs typeface="Arial" panose="020B0604020202020204" pitchFamily="34" charset="0"/>
              </a:rPr>
              <a:t>Collaboration is key to productivity.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CD17-5D56-4C09-BBB8-1EB936C3CB4E}"/>
              </a:ext>
            </a:extLst>
          </p:cNvPr>
          <p:cNvSpPr txBox="1"/>
          <p:nvPr/>
        </p:nvSpPr>
        <p:spPr>
          <a:xfrm>
            <a:off x="5744559" y="3485137"/>
            <a:ext cx="4080325" cy="2651243"/>
          </a:xfrm>
          <a:prstGeom prst="rect">
            <a:avLst/>
          </a:prstGeom>
          <a:noFill/>
        </p:spPr>
        <p:txBody>
          <a:bodyPr wrap="square" rtlCol="0"/>
          <a:lstStyle/>
          <a:p>
            <a:pPr defTabSz="914125">
              <a:defRPr/>
            </a:pPr>
            <a:r>
              <a:rPr lang="en-US" sz="1900" dirty="0">
                <a:solidFill>
                  <a:schemeClr val="bg2"/>
                </a:solidFill>
                <a:cs typeface="Arial" panose="020B0604020202020204" pitchFamily="34" charset="0"/>
              </a:rPr>
              <a:t>Creating a culture where team members feel valued and encouraged to share ideas can lead to innovative solutions and improved performance. Activities such as team-building exercises and open forums can further strengthen relationships and enhance cooperation.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D2DE53-CF37-6128-68E4-875DCE9ACE0A}"/>
              </a:ext>
            </a:extLst>
          </p:cNvPr>
          <p:cNvCxnSpPr>
            <a:cxnSpLocks/>
          </p:cNvCxnSpPr>
          <p:nvPr/>
        </p:nvCxnSpPr>
        <p:spPr>
          <a:xfrm flipH="1">
            <a:off x="4170805" y="3080267"/>
            <a:ext cx="793873" cy="333196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1D1032A-6903-E456-C00E-FE4DFDFBFAC9}"/>
              </a:ext>
            </a:extLst>
          </p:cNvPr>
          <p:cNvSpPr/>
          <p:nvPr/>
        </p:nvSpPr>
        <p:spPr>
          <a:xfrm>
            <a:off x="338367" y="2680024"/>
            <a:ext cx="1621702" cy="3185678"/>
          </a:xfrm>
          <a:custGeom>
            <a:avLst/>
            <a:gdLst>
              <a:gd name="connsiteX0" fmla="*/ 764951 w 1621701"/>
              <a:gd name="connsiteY0" fmla="*/ 0 h 3185679"/>
              <a:gd name="connsiteX1" fmla="*/ 1621701 w 1621701"/>
              <a:gd name="connsiteY1" fmla="*/ 1637 h 3185679"/>
              <a:gd name="connsiteX2" fmla="*/ 836031 w 1621701"/>
              <a:gd name="connsiteY2" fmla="*/ 3185055 h 3185679"/>
              <a:gd name="connsiteX3" fmla="*/ 0 w 1621701"/>
              <a:gd name="connsiteY3" fmla="*/ 3185679 h 318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1701" h="3185679">
                <a:moveTo>
                  <a:pt x="764951" y="0"/>
                </a:moveTo>
                <a:lnTo>
                  <a:pt x="1621701" y="1637"/>
                </a:lnTo>
                <a:lnTo>
                  <a:pt x="836031" y="3185055"/>
                </a:lnTo>
                <a:lnTo>
                  <a:pt x="0" y="3185679"/>
                </a:lnTo>
                <a:close/>
              </a:path>
            </a:pathLst>
          </a:cu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08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1C758D-E275-7A7F-3E7A-3C8C7854AFFC}"/>
              </a:ext>
            </a:extLst>
          </p:cNvPr>
          <p:cNvGrpSpPr/>
          <p:nvPr/>
        </p:nvGrpSpPr>
        <p:grpSpPr>
          <a:xfrm flipH="1" flipV="1">
            <a:off x="10073197" y="4317739"/>
            <a:ext cx="1497903" cy="2307808"/>
            <a:chOff x="1584901" y="4020108"/>
            <a:chExt cx="1768095" cy="2724090"/>
          </a:xfrm>
        </p:grpSpPr>
        <p:sp>
          <p:nvSpPr>
            <p:cNvPr id="27" name="Parallelogram 18">
              <a:extLst>
                <a:ext uri="{FF2B5EF4-FFF2-40B4-BE49-F238E27FC236}">
                  <a16:creationId xmlns:a16="http://schemas.microsoft.com/office/drawing/2014/main" id="{A5E060F9-B7DA-3990-277E-BF40DBC6D811}"/>
                </a:ext>
              </a:extLst>
            </p:cNvPr>
            <p:cNvSpPr/>
            <p:nvPr/>
          </p:nvSpPr>
          <p:spPr>
            <a:xfrm>
              <a:off x="1584901" y="4236598"/>
              <a:ext cx="1254289" cy="2507600"/>
            </a:xfrm>
            <a:custGeom>
              <a:avLst/>
              <a:gdLst>
                <a:gd name="connsiteX0" fmla="*/ 0 w 2696547"/>
                <a:gd name="connsiteY0" fmla="*/ 2392347 h 2392347"/>
                <a:gd name="connsiteX1" fmla="*/ 598087 w 2696547"/>
                <a:gd name="connsiteY1" fmla="*/ 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2696547"/>
                <a:gd name="connsiteY0" fmla="*/ 2392347 h 2392347"/>
                <a:gd name="connsiteX1" fmla="*/ 1671107 w 2696547"/>
                <a:gd name="connsiteY1" fmla="*/ 933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1726163"/>
                <a:gd name="connsiteY0" fmla="*/ 2373686 h 2392347"/>
                <a:gd name="connsiteX1" fmla="*/ 700723 w 1726163"/>
                <a:gd name="connsiteY1" fmla="*/ 9330 h 2392347"/>
                <a:gd name="connsiteX2" fmla="*/ 1726163 w 1726163"/>
                <a:gd name="connsiteY2" fmla="*/ 0 h 2392347"/>
                <a:gd name="connsiteX3" fmla="*/ 1128076 w 1726163"/>
                <a:gd name="connsiteY3" fmla="*/ 2392347 h 2392347"/>
                <a:gd name="connsiteX4" fmla="*/ 0 w 1726163"/>
                <a:gd name="connsiteY4" fmla="*/ 2373686 h 2392347"/>
                <a:gd name="connsiteX0" fmla="*/ 0 w 1726163"/>
                <a:gd name="connsiteY0" fmla="*/ 2383017 h 2401678"/>
                <a:gd name="connsiteX1" fmla="*/ 943319 w 1726163"/>
                <a:gd name="connsiteY1" fmla="*/ 0 h 2401678"/>
                <a:gd name="connsiteX2" fmla="*/ 1726163 w 1726163"/>
                <a:gd name="connsiteY2" fmla="*/ 9331 h 2401678"/>
                <a:gd name="connsiteX3" fmla="*/ 1128076 w 1726163"/>
                <a:gd name="connsiteY3" fmla="*/ 2401678 h 2401678"/>
                <a:gd name="connsiteX4" fmla="*/ 0 w 1726163"/>
                <a:gd name="connsiteY4" fmla="*/ 2383017 h 2401678"/>
                <a:gd name="connsiteX0" fmla="*/ 0 w 1436914"/>
                <a:gd name="connsiteY0" fmla="*/ 2383017 h 2401678"/>
                <a:gd name="connsiteX1" fmla="*/ 654070 w 1436914"/>
                <a:gd name="connsiteY1" fmla="*/ 0 h 2401678"/>
                <a:gd name="connsiteX2" fmla="*/ 1436914 w 1436914"/>
                <a:gd name="connsiteY2" fmla="*/ 9331 h 2401678"/>
                <a:gd name="connsiteX3" fmla="*/ 838827 w 1436914"/>
                <a:gd name="connsiteY3" fmla="*/ 2401678 h 2401678"/>
                <a:gd name="connsiteX4" fmla="*/ 0 w 1436914"/>
                <a:gd name="connsiteY4" fmla="*/ 2383017 h 2401678"/>
                <a:gd name="connsiteX0" fmla="*/ 0 w 1436914"/>
                <a:gd name="connsiteY0" fmla="*/ 2373686 h 2392347"/>
                <a:gd name="connsiteX1" fmla="*/ 654070 w 1436914"/>
                <a:gd name="connsiteY1" fmla="*/ 0 h 2392347"/>
                <a:gd name="connsiteX2" fmla="*/ 1436914 w 1436914"/>
                <a:gd name="connsiteY2" fmla="*/ 0 h 2392347"/>
                <a:gd name="connsiteX3" fmla="*/ 838827 w 1436914"/>
                <a:gd name="connsiteY3" fmla="*/ 2392347 h 2392347"/>
                <a:gd name="connsiteX4" fmla="*/ 0 w 1436914"/>
                <a:gd name="connsiteY4" fmla="*/ 2373686 h 2392347"/>
                <a:gd name="connsiteX0" fmla="*/ 0 w 1399591"/>
                <a:gd name="connsiteY0" fmla="*/ 2392347 h 2392347"/>
                <a:gd name="connsiteX1" fmla="*/ 616747 w 1399591"/>
                <a:gd name="connsiteY1" fmla="*/ 0 h 2392347"/>
                <a:gd name="connsiteX2" fmla="*/ 1399591 w 1399591"/>
                <a:gd name="connsiteY2" fmla="*/ 0 h 2392347"/>
                <a:gd name="connsiteX3" fmla="*/ 801504 w 1399591"/>
                <a:gd name="connsiteY3" fmla="*/ 2392347 h 2392347"/>
                <a:gd name="connsiteX4" fmla="*/ 0 w 1399591"/>
                <a:gd name="connsiteY4" fmla="*/ 2392347 h 2392347"/>
                <a:gd name="connsiteX0" fmla="*/ 0 w 1380929"/>
                <a:gd name="connsiteY0" fmla="*/ 2392347 h 2392347"/>
                <a:gd name="connsiteX1" fmla="*/ 616747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717529 w 1380929"/>
                <a:gd name="connsiteY3" fmla="*/ 2383016 h 2392347"/>
                <a:gd name="connsiteX4" fmla="*/ 0 w 1380929"/>
                <a:gd name="connsiteY4" fmla="*/ 2392347 h 2392347"/>
                <a:gd name="connsiteX0" fmla="*/ 0 w 1380929"/>
                <a:gd name="connsiteY0" fmla="*/ 2383016 h 2383016"/>
                <a:gd name="connsiteX1" fmla="*/ 654070 w 1380929"/>
                <a:gd name="connsiteY1" fmla="*/ 9331 h 2383016"/>
                <a:gd name="connsiteX2" fmla="*/ 1380929 w 1380929"/>
                <a:gd name="connsiteY2" fmla="*/ 0 h 2383016"/>
                <a:gd name="connsiteX3" fmla="*/ 717529 w 1380929"/>
                <a:gd name="connsiteY3" fmla="*/ 2373685 h 2383016"/>
                <a:gd name="connsiteX4" fmla="*/ 0 w 1380929"/>
                <a:gd name="connsiteY4" fmla="*/ 2383016 h 2383016"/>
                <a:gd name="connsiteX0" fmla="*/ 0 w 1425283"/>
                <a:gd name="connsiteY0" fmla="*/ 2383016 h 2383016"/>
                <a:gd name="connsiteX1" fmla="*/ 654070 w 1425283"/>
                <a:gd name="connsiteY1" fmla="*/ 9331 h 2383016"/>
                <a:gd name="connsiteX2" fmla="*/ 1425283 w 1425283"/>
                <a:gd name="connsiteY2" fmla="*/ 0 h 2383016"/>
                <a:gd name="connsiteX3" fmla="*/ 717529 w 1425283"/>
                <a:gd name="connsiteY3" fmla="*/ 2373685 h 2383016"/>
                <a:gd name="connsiteX4" fmla="*/ 0 w 1425283"/>
                <a:gd name="connsiteY4" fmla="*/ 2383016 h 2383016"/>
                <a:gd name="connsiteX0" fmla="*/ 0 w 1425283"/>
                <a:gd name="connsiteY0" fmla="*/ 2383016 h 2392346"/>
                <a:gd name="connsiteX1" fmla="*/ 654070 w 1425283"/>
                <a:gd name="connsiteY1" fmla="*/ 9331 h 2392346"/>
                <a:gd name="connsiteX2" fmla="*/ 1425283 w 1425283"/>
                <a:gd name="connsiteY2" fmla="*/ 0 h 2392346"/>
                <a:gd name="connsiteX3" fmla="*/ 728618 w 1425283"/>
                <a:gd name="connsiteY3" fmla="*/ 2392346 h 2392346"/>
                <a:gd name="connsiteX4" fmla="*/ 0 w 1425283"/>
                <a:gd name="connsiteY4" fmla="*/ 2383016 h 2392346"/>
                <a:gd name="connsiteX0" fmla="*/ 0 w 1425283"/>
                <a:gd name="connsiteY0" fmla="*/ 2392819 h 2392819"/>
                <a:gd name="connsiteX1" fmla="*/ 654070 w 1425283"/>
                <a:gd name="connsiteY1" fmla="*/ 9331 h 2392819"/>
                <a:gd name="connsiteX2" fmla="*/ 1425283 w 1425283"/>
                <a:gd name="connsiteY2" fmla="*/ 0 h 2392819"/>
                <a:gd name="connsiteX3" fmla="*/ 728618 w 1425283"/>
                <a:gd name="connsiteY3" fmla="*/ 2392346 h 2392819"/>
                <a:gd name="connsiteX4" fmla="*/ 0 w 1425283"/>
                <a:gd name="connsiteY4" fmla="*/ 2392819 h 2392819"/>
                <a:gd name="connsiteX0" fmla="*/ 0 w 1425283"/>
                <a:gd name="connsiteY0" fmla="*/ 2394061 h 2394061"/>
                <a:gd name="connsiteX1" fmla="*/ 654070 w 1425283"/>
                <a:gd name="connsiteY1" fmla="*/ 0 h 2394061"/>
                <a:gd name="connsiteX2" fmla="*/ 1425283 w 1425283"/>
                <a:gd name="connsiteY2" fmla="*/ 1242 h 2394061"/>
                <a:gd name="connsiteX3" fmla="*/ 728618 w 1425283"/>
                <a:gd name="connsiteY3" fmla="*/ 2393588 h 2394061"/>
                <a:gd name="connsiteX4" fmla="*/ 0 w 1425283"/>
                <a:gd name="connsiteY4" fmla="*/ 2394061 h 2394061"/>
                <a:gd name="connsiteX0" fmla="*/ 0 w 1425283"/>
                <a:gd name="connsiteY0" fmla="*/ 2403392 h 2403392"/>
                <a:gd name="connsiteX1" fmla="*/ 654070 w 1425283"/>
                <a:gd name="connsiteY1" fmla="*/ 9331 h 2403392"/>
                <a:gd name="connsiteX2" fmla="*/ 1425283 w 1425283"/>
                <a:gd name="connsiteY2" fmla="*/ 0 h 2403392"/>
                <a:gd name="connsiteX3" fmla="*/ 728618 w 1425283"/>
                <a:gd name="connsiteY3" fmla="*/ 2402919 h 2403392"/>
                <a:gd name="connsiteX4" fmla="*/ 0 w 1425283"/>
                <a:gd name="connsiteY4" fmla="*/ 2403392 h 2403392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1814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241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13346"/>
                <a:gd name="connsiteY0" fmla="*/ 2415206 h 2415206"/>
                <a:gd name="connsiteX1" fmla="*/ 666671 w 1413346"/>
                <a:gd name="connsiteY1" fmla="*/ 0 h 2415206"/>
                <a:gd name="connsiteX2" fmla="*/ 1413346 w 1413346"/>
                <a:gd name="connsiteY2" fmla="*/ 1241 h 2415206"/>
                <a:gd name="connsiteX3" fmla="*/ 728618 w 1413346"/>
                <a:gd name="connsiteY3" fmla="*/ 2414733 h 2415206"/>
                <a:gd name="connsiteX4" fmla="*/ 0 w 1413346"/>
                <a:gd name="connsiteY4" fmla="*/ 2415206 h 241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346" h="2415206">
                  <a:moveTo>
                    <a:pt x="0" y="2415206"/>
                  </a:moveTo>
                  <a:lnTo>
                    <a:pt x="666671" y="0"/>
                  </a:lnTo>
                  <a:lnTo>
                    <a:pt x="1413346" y="1241"/>
                  </a:lnTo>
                  <a:lnTo>
                    <a:pt x="728618" y="2414733"/>
                  </a:lnTo>
                  <a:lnTo>
                    <a:pt x="0" y="24152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sz="1080"/>
            </a:p>
          </p:txBody>
        </p:sp>
        <p:sp>
          <p:nvSpPr>
            <p:cNvPr id="28" name="Parallelogram 18">
              <a:extLst>
                <a:ext uri="{FF2B5EF4-FFF2-40B4-BE49-F238E27FC236}">
                  <a16:creationId xmlns:a16="http://schemas.microsoft.com/office/drawing/2014/main" id="{634D071A-2F7A-5C3A-3670-1456975B8661}"/>
                </a:ext>
              </a:extLst>
            </p:cNvPr>
            <p:cNvSpPr/>
            <p:nvPr/>
          </p:nvSpPr>
          <p:spPr>
            <a:xfrm>
              <a:off x="2733237" y="4020108"/>
              <a:ext cx="619759" cy="1239037"/>
            </a:xfrm>
            <a:custGeom>
              <a:avLst/>
              <a:gdLst>
                <a:gd name="connsiteX0" fmla="*/ 0 w 2696547"/>
                <a:gd name="connsiteY0" fmla="*/ 2392347 h 2392347"/>
                <a:gd name="connsiteX1" fmla="*/ 598087 w 2696547"/>
                <a:gd name="connsiteY1" fmla="*/ 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2696547"/>
                <a:gd name="connsiteY0" fmla="*/ 2392347 h 2392347"/>
                <a:gd name="connsiteX1" fmla="*/ 1671107 w 2696547"/>
                <a:gd name="connsiteY1" fmla="*/ 933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1726163"/>
                <a:gd name="connsiteY0" fmla="*/ 2373686 h 2392347"/>
                <a:gd name="connsiteX1" fmla="*/ 700723 w 1726163"/>
                <a:gd name="connsiteY1" fmla="*/ 9330 h 2392347"/>
                <a:gd name="connsiteX2" fmla="*/ 1726163 w 1726163"/>
                <a:gd name="connsiteY2" fmla="*/ 0 h 2392347"/>
                <a:gd name="connsiteX3" fmla="*/ 1128076 w 1726163"/>
                <a:gd name="connsiteY3" fmla="*/ 2392347 h 2392347"/>
                <a:gd name="connsiteX4" fmla="*/ 0 w 1726163"/>
                <a:gd name="connsiteY4" fmla="*/ 2373686 h 2392347"/>
                <a:gd name="connsiteX0" fmla="*/ 0 w 1726163"/>
                <a:gd name="connsiteY0" fmla="*/ 2383017 h 2401678"/>
                <a:gd name="connsiteX1" fmla="*/ 943319 w 1726163"/>
                <a:gd name="connsiteY1" fmla="*/ 0 h 2401678"/>
                <a:gd name="connsiteX2" fmla="*/ 1726163 w 1726163"/>
                <a:gd name="connsiteY2" fmla="*/ 9331 h 2401678"/>
                <a:gd name="connsiteX3" fmla="*/ 1128076 w 1726163"/>
                <a:gd name="connsiteY3" fmla="*/ 2401678 h 2401678"/>
                <a:gd name="connsiteX4" fmla="*/ 0 w 1726163"/>
                <a:gd name="connsiteY4" fmla="*/ 2383017 h 2401678"/>
                <a:gd name="connsiteX0" fmla="*/ 0 w 1436914"/>
                <a:gd name="connsiteY0" fmla="*/ 2383017 h 2401678"/>
                <a:gd name="connsiteX1" fmla="*/ 654070 w 1436914"/>
                <a:gd name="connsiteY1" fmla="*/ 0 h 2401678"/>
                <a:gd name="connsiteX2" fmla="*/ 1436914 w 1436914"/>
                <a:gd name="connsiteY2" fmla="*/ 9331 h 2401678"/>
                <a:gd name="connsiteX3" fmla="*/ 838827 w 1436914"/>
                <a:gd name="connsiteY3" fmla="*/ 2401678 h 2401678"/>
                <a:gd name="connsiteX4" fmla="*/ 0 w 1436914"/>
                <a:gd name="connsiteY4" fmla="*/ 2383017 h 2401678"/>
                <a:gd name="connsiteX0" fmla="*/ 0 w 1436914"/>
                <a:gd name="connsiteY0" fmla="*/ 2373686 h 2392347"/>
                <a:gd name="connsiteX1" fmla="*/ 654070 w 1436914"/>
                <a:gd name="connsiteY1" fmla="*/ 0 h 2392347"/>
                <a:gd name="connsiteX2" fmla="*/ 1436914 w 1436914"/>
                <a:gd name="connsiteY2" fmla="*/ 0 h 2392347"/>
                <a:gd name="connsiteX3" fmla="*/ 838827 w 1436914"/>
                <a:gd name="connsiteY3" fmla="*/ 2392347 h 2392347"/>
                <a:gd name="connsiteX4" fmla="*/ 0 w 1436914"/>
                <a:gd name="connsiteY4" fmla="*/ 2373686 h 2392347"/>
                <a:gd name="connsiteX0" fmla="*/ 0 w 1399591"/>
                <a:gd name="connsiteY0" fmla="*/ 2392347 h 2392347"/>
                <a:gd name="connsiteX1" fmla="*/ 616747 w 1399591"/>
                <a:gd name="connsiteY1" fmla="*/ 0 h 2392347"/>
                <a:gd name="connsiteX2" fmla="*/ 1399591 w 1399591"/>
                <a:gd name="connsiteY2" fmla="*/ 0 h 2392347"/>
                <a:gd name="connsiteX3" fmla="*/ 801504 w 1399591"/>
                <a:gd name="connsiteY3" fmla="*/ 2392347 h 2392347"/>
                <a:gd name="connsiteX4" fmla="*/ 0 w 1399591"/>
                <a:gd name="connsiteY4" fmla="*/ 2392347 h 2392347"/>
                <a:gd name="connsiteX0" fmla="*/ 0 w 1380929"/>
                <a:gd name="connsiteY0" fmla="*/ 2392347 h 2392347"/>
                <a:gd name="connsiteX1" fmla="*/ 616747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717529 w 1380929"/>
                <a:gd name="connsiteY3" fmla="*/ 2383016 h 2392347"/>
                <a:gd name="connsiteX4" fmla="*/ 0 w 1380929"/>
                <a:gd name="connsiteY4" fmla="*/ 2392347 h 2392347"/>
                <a:gd name="connsiteX0" fmla="*/ 0 w 1380929"/>
                <a:gd name="connsiteY0" fmla="*/ 2383016 h 2383016"/>
                <a:gd name="connsiteX1" fmla="*/ 654070 w 1380929"/>
                <a:gd name="connsiteY1" fmla="*/ 9331 h 2383016"/>
                <a:gd name="connsiteX2" fmla="*/ 1380929 w 1380929"/>
                <a:gd name="connsiteY2" fmla="*/ 0 h 2383016"/>
                <a:gd name="connsiteX3" fmla="*/ 717529 w 1380929"/>
                <a:gd name="connsiteY3" fmla="*/ 2373685 h 2383016"/>
                <a:gd name="connsiteX4" fmla="*/ 0 w 1380929"/>
                <a:gd name="connsiteY4" fmla="*/ 2383016 h 2383016"/>
                <a:gd name="connsiteX0" fmla="*/ 0 w 1425283"/>
                <a:gd name="connsiteY0" fmla="*/ 2383016 h 2383016"/>
                <a:gd name="connsiteX1" fmla="*/ 654070 w 1425283"/>
                <a:gd name="connsiteY1" fmla="*/ 9331 h 2383016"/>
                <a:gd name="connsiteX2" fmla="*/ 1425283 w 1425283"/>
                <a:gd name="connsiteY2" fmla="*/ 0 h 2383016"/>
                <a:gd name="connsiteX3" fmla="*/ 717529 w 1425283"/>
                <a:gd name="connsiteY3" fmla="*/ 2373685 h 2383016"/>
                <a:gd name="connsiteX4" fmla="*/ 0 w 1425283"/>
                <a:gd name="connsiteY4" fmla="*/ 2383016 h 2383016"/>
                <a:gd name="connsiteX0" fmla="*/ 0 w 1425283"/>
                <a:gd name="connsiteY0" fmla="*/ 2383016 h 2392346"/>
                <a:gd name="connsiteX1" fmla="*/ 654070 w 1425283"/>
                <a:gd name="connsiteY1" fmla="*/ 9331 h 2392346"/>
                <a:gd name="connsiteX2" fmla="*/ 1425283 w 1425283"/>
                <a:gd name="connsiteY2" fmla="*/ 0 h 2392346"/>
                <a:gd name="connsiteX3" fmla="*/ 728618 w 1425283"/>
                <a:gd name="connsiteY3" fmla="*/ 2392346 h 2392346"/>
                <a:gd name="connsiteX4" fmla="*/ 0 w 1425283"/>
                <a:gd name="connsiteY4" fmla="*/ 2383016 h 2392346"/>
                <a:gd name="connsiteX0" fmla="*/ 0 w 1425283"/>
                <a:gd name="connsiteY0" fmla="*/ 2392819 h 2392819"/>
                <a:gd name="connsiteX1" fmla="*/ 654070 w 1425283"/>
                <a:gd name="connsiteY1" fmla="*/ 9331 h 2392819"/>
                <a:gd name="connsiteX2" fmla="*/ 1425283 w 1425283"/>
                <a:gd name="connsiteY2" fmla="*/ 0 h 2392819"/>
                <a:gd name="connsiteX3" fmla="*/ 728618 w 1425283"/>
                <a:gd name="connsiteY3" fmla="*/ 2392346 h 2392819"/>
                <a:gd name="connsiteX4" fmla="*/ 0 w 1425283"/>
                <a:gd name="connsiteY4" fmla="*/ 2392819 h 2392819"/>
                <a:gd name="connsiteX0" fmla="*/ 0 w 1425283"/>
                <a:gd name="connsiteY0" fmla="*/ 2394061 h 2394061"/>
                <a:gd name="connsiteX1" fmla="*/ 654070 w 1425283"/>
                <a:gd name="connsiteY1" fmla="*/ 0 h 2394061"/>
                <a:gd name="connsiteX2" fmla="*/ 1425283 w 1425283"/>
                <a:gd name="connsiteY2" fmla="*/ 1242 h 2394061"/>
                <a:gd name="connsiteX3" fmla="*/ 728618 w 1425283"/>
                <a:gd name="connsiteY3" fmla="*/ 2393588 h 2394061"/>
                <a:gd name="connsiteX4" fmla="*/ 0 w 1425283"/>
                <a:gd name="connsiteY4" fmla="*/ 2394061 h 2394061"/>
                <a:gd name="connsiteX0" fmla="*/ 0 w 1425283"/>
                <a:gd name="connsiteY0" fmla="*/ 2403392 h 2403392"/>
                <a:gd name="connsiteX1" fmla="*/ 654070 w 1425283"/>
                <a:gd name="connsiteY1" fmla="*/ 9331 h 2403392"/>
                <a:gd name="connsiteX2" fmla="*/ 1425283 w 1425283"/>
                <a:gd name="connsiteY2" fmla="*/ 0 h 2403392"/>
                <a:gd name="connsiteX3" fmla="*/ 728618 w 1425283"/>
                <a:gd name="connsiteY3" fmla="*/ 2402919 h 2403392"/>
                <a:gd name="connsiteX4" fmla="*/ 0 w 1425283"/>
                <a:gd name="connsiteY4" fmla="*/ 2403392 h 2403392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1814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241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13346"/>
                <a:gd name="connsiteY0" fmla="*/ 2415206 h 2415206"/>
                <a:gd name="connsiteX1" fmla="*/ 666671 w 1413346"/>
                <a:gd name="connsiteY1" fmla="*/ 0 h 2415206"/>
                <a:gd name="connsiteX2" fmla="*/ 1413346 w 1413346"/>
                <a:gd name="connsiteY2" fmla="*/ 1241 h 2415206"/>
                <a:gd name="connsiteX3" fmla="*/ 728618 w 1413346"/>
                <a:gd name="connsiteY3" fmla="*/ 2414733 h 2415206"/>
                <a:gd name="connsiteX4" fmla="*/ 0 w 1413346"/>
                <a:gd name="connsiteY4" fmla="*/ 2415206 h 241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346" h="2415206">
                  <a:moveTo>
                    <a:pt x="0" y="2415206"/>
                  </a:moveTo>
                  <a:lnTo>
                    <a:pt x="666671" y="0"/>
                  </a:lnTo>
                  <a:lnTo>
                    <a:pt x="1413346" y="1241"/>
                  </a:lnTo>
                  <a:lnTo>
                    <a:pt x="728618" y="2414733"/>
                  </a:lnTo>
                  <a:lnTo>
                    <a:pt x="0" y="24152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sz="1080" dirty="0"/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66D05572-455D-F1A3-471F-8C5D9C8E2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5863" y="34033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41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41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FE451F-7E08-0C35-D6A3-83623964A870}"/>
              </a:ext>
            </a:extLst>
          </p:cNvPr>
          <p:cNvSpPr/>
          <p:nvPr/>
        </p:nvSpPr>
        <p:spPr>
          <a:xfrm flipH="1">
            <a:off x="-72276" y="0"/>
            <a:ext cx="12293375" cy="68873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BC9D4EC-F46E-D048-049F-A4E2A50F2708}"/>
              </a:ext>
            </a:extLst>
          </p:cNvPr>
          <p:cNvSpPr/>
          <p:nvPr/>
        </p:nvSpPr>
        <p:spPr>
          <a:xfrm flipH="1">
            <a:off x="10543057" y="23642"/>
            <a:ext cx="1678043" cy="686174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sz="108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A25E786E-B131-D853-604D-75B848EA119A}"/>
              </a:ext>
            </a:extLst>
          </p:cNvPr>
          <p:cNvSpPr/>
          <p:nvPr/>
        </p:nvSpPr>
        <p:spPr>
          <a:xfrm flipV="1">
            <a:off x="-87271" y="0"/>
            <a:ext cx="1678044" cy="686174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sz="108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8BAE0-F8B9-781A-A12C-F241106A2E8B}"/>
              </a:ext>
            </a:extLst>
          </p:cNvPr>
          <p:cNvCxnSpPr/>
          <p:nvPr/>
        </p:nvCxnSpPr>
        <p:spPr>
          <a:xfrm flipH="1">
            <a:off x="10358309" y="-3741"/>
            <a:ext cx="1736660" cy="686174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D7B26F-A859-04D0-9986-EF6B6A45E3EC}"/>
              </a:ext>
            </a:extLst>
          </p:cNvPr>
          <p:cNvCxnSpPr/>
          <p:nvPr/>
        </p:nvCxnSpPr>
        <p:spPr>
          <a:xfrm flipH="1">
            <a:off x="35772" y="-3742"/>
            <a:ext cx="1736660" cy="686174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CA516F7-C8BB-96DE-0AE0-E1E2026FE899}"/>
              </a:ext>
            </a:extLst>
          </p:cNvPr>
          <p:cNvGrpSpPr/>
          <p:nvPr/>
        </p:nvGrpSpPr>
        <p:grpSpPr>
          <a:xfrm>
            <a:off x="260468" y="476674"/>
            <a:ext cx="1536047" cy="2307808"/>
            <a:chOff x="1584901" y="4020108"/>
            <a:chExt cx="1813118" cy="2724090"/>
          </a:xfrm>
        </p:grpSpPr>
        <p:sp>
          <p:nvSpPr>
            <p:cNvPr id="4" name="Parallelogram 18">
              <a:extLst>
                <a:ext uri="{FF2B5EF4-FFF2-40B4-BE49-F238E27FC236}">
                  <a16:creationId xmlns:a16="http://schemas.microsoft.com/office/drawing/2014/main" id="{19DC26E7-CFD4-98CA-5016-A6A78EFF74CB}"/>
                </a:ext>
              </a:extLst>
            </p:cNvPr>
            <p:cNvSpPr/>
            <p:nvPr/>
          </p:nvSpPr>
          <p:spPr>
            <a:xfrm>
              <a:off x="1584901" y="4236598"/>
              <a:ext cx="1254289" cy="2507600"/>
            </a:xfrm>
            <a:custGeom>
              <a:avLst/>
              <a:gdLst>
                <a:gd name="connsiteX0" fmla="*/ 0 w 2696547"/>
                <a:gd name="connsiteY0" fmla="*/ 2392347 h 2392347"/>
                <a:gd name="connsiteX1" fmla="*/ 598087 w 2696547"/>
                <a:gd name="connsiteY1" fmla="*/ 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2696547"/>
                <a:gd name="connsiteY0" fmla="*/ 2392347 h 2392347"/>
                <a:gd name="connsiteX1" fmla="*/ 1671107 w 2696547"/>
                <a:gd name="connsiteY1" fmla="*/ 933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1726163"/>
                <a:gd name="connsiteY0" fmla="*/ 2373686 h 2392347"/>
                <a:gd name="connsiteX1" fmla="*/ 700723 w 1726163"/>
                <a:gd name="connsiteY1" fmla="*/ 9330 h 2392347"/>
                <a:gd name="connsiteX2" fmla="*/ 1726163 w 1726163"/>
                <a:gd name="connsiteY2" fmla="*/ 0 h 2392347"/>
                <a:gd name="connsiteX3" fmla="*/ 1128076 w 1726163"/>
                <a:gd name="connsiteY3" fmla="*/ 2392347 h 2392347"/>
                <a:gd name="connsiteX4" fmla="*/ 0 w 1726163"/>
                <a:gd name="connsiteY4" fmla="*/ 2373686 h 2392347"/>
                <a:gd name="connsiteX0" fmla="*/ 0 w 1726163"/>
                <a:gd name="connsiteY0" fmla="*/ 2383017 h 2401678"/>
                <a:gd name="connsiteX1" fmla="*/ 943319 w 1726163"/>
                <a:gd name="connsiteY1" fmla="*/ 0 h 2401678"/>
                <a:gd name="connsiteX2" fmla="*/ 1726163 w 1726163"/>
                <a:gd name="connsiteY2" fmla="*/ 9331 h 2401678"/>
                <a:gd name="connsiteX3" fmla="*/ 1128076 w 1726163"/>
                <a:gd name="connsiteY3" fmla="*/ 2401678 h 2401678"/>
                <a:gd name="connsiteX4" fmla="*/ 0 w 1726163"/>
                <a:gd name="connsiteY4" fmla="*/ 2383017 h 2401678"/>
                <a:gd name="connsiteX0" fmla="*/ 0 w 1436914"/>
                <a:gd name="connsiteY0" fmla="*/ 2383017 h 2401678"/>
                <a:gd name="connsiteX1" fmla="*/ 654070 w 1436914"/>
                <a:gd name="connsiteY1" fmla="*/ 0 h 2401678"/>
                <a:gd name="connsiteX2" fmla="*/ 1436914 w 1436914"/>
                <a:gd name="connsiteY2" fmla="*/ 9331 h 2401678"/>
                <a:gd name="connsiteX3" fmla="*/ 838827 w 1436914"/>
                <a:gd name="connsiteY3" fmla="*/ 2401678 h 2401678"/>
                <a:gd name="connsiteX4" fmla="*/ 0 w 1436914"/>
                <a:gd name="connsiteY4" fmla="*/ 2383017 h 2401678"/>
                <a:gd name="connsiteX0" fmla="*/ 0 w 1436914"/>
                <a:gd name="connsiteY0" fmla="*/ 2373686 h 2392347"/>
                <a:gd name="connsiteX1" fmla="*/ 654070 w 1436914"/>
                <a:gd name="connsiteY1" fmla="*/ 0 h 2392347"/>
                <a:gd name="connsiteX2" fmla="*/ 1436914 w 1436914"/>
                <a:gd name="connsiteY2" fmla="*/ 0 h 2392347"/>
                <a:gd name="connsiteX3" fmla="*/ 838827 w 1436914"/>
                <a:gd name="connsiteY3" fmla="*/ 2392347 h 2392347"/>
                <a:gd name="connsiteX4" fmla="*/ 0 w 1436914"/>
                <a:gd name="connsiteY4" fmla="*/ 2373686 h 2392347"/>
                <a:gd name="connsiteX0" fmla="*/ 0 w 1399591"/>
                <a:gd name="connsiteY0" fmla="*/ 2392347 h 2392347"/>
                <a:gd name="connsiteX1" fmla="*/ 616747 w 1399591"/>
                <a:gd name="connsiteY1" fmla="*/ 0 h 2392347"/>
                <a:gd name="connsiteX2" fmla="*/ 1399591 w 1399591"/>
                <a:gd name="connsiteY2" fmla="*/ 0 h 2392347"/>
                <a:gd name="connsiteX3" fmla="*/ 801504 w 1399591"/>
                <a:gd name="connsiteY3" fmla="*/ 2392347 h 2392347"/>
                <a:gd name="connsiteX4" fmla="*/ 0 w 1399591"/>
                <a:gd name="connsiteY4" fmla="*/ 2392347 h 2392347"/>
                <a:gd name="connsiteX0" fmla="*/ 0 w 1380929"/>
                <a:gd name="connsiteY0" fmla="*/ 2392347 h 2392347"/>
                <a:gd name="connsiteX1" fmla="*/ 616747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717529 w 1380929"/>
                <a:gd name="connsiteY3" fmla="*/ 2383016 h 2392347"/>
                <a:gd name="connsiteX4" fmla="*/ 0 w 1380929"/>
                <a:gd name="connsiteY4" fmla="*/ 2392347 h 2392347"/>
                <a:gd name="connsiteX0" fmla="*/ 0 w 1380929"/>
                <a:gd name="connsiteY0" fmla="*/ 2383016 h 2383016"/>
                <a:gd name="connsiteX1" fmla="*/ 654070 w 1380929"/>
                <a:gd name="connsiteY1" fmla="*/ 9331 h 2383016"/>
                <a:gd name="connsiteX2" fmla="*/ 1380929 w 1380929"/>
                <a:gd name="connsiteY2" fmla="*/ 0 h 2383016"/>
                <a:gd name="connsiteX3" fmla="*/ 717529 w 1380929"/>
                <a:gd name="connsiteY3" fmla="*/ 2373685 h 2383016"/>
                <a:gd name="connsiteX4" fmla="*/ 0 w 1380929"/>
                <a:gd name="connsiteY4" fmla="*/ 2383016 h 2383016"/>
                <a:gd name="connsiteX0" fmla="*/ 0 w 1425283"/>
                <a:gd name="connsiteY0" fmla="*/ 2383016 h 2383016"/>
                <a:gd name="connsiteX1" fmla="*/ 654070 w 1425283"/>
                <a:gd name="connsiteY1" fmla="*/ 9331 h 2383016"/>
                <a:gd name="connsiteX2" fmla="*/ 1425283 w 1425283"/>
                <a:gd name="connsiteY2" fmla="*/ 0 h 2383016"/>
                <a:gd name="connsiteX3" fmla="*/ 717529 w 1425283"/>
                <a:gd name="connsiteY3" fmla="*/ 2373685 h 2383016"/>
                <a:gd name="connsiteX4" fmla="*/ 0 w 1425283"/>
                <a:gd name="connsiteY4" fmla="*/ 2383016 h 2383016"/>
                <a:gd name="connsiteX0" fmla="*/ 0 w 1425283"/>
                <a:gd name="connsiteY0" fmla="*/ 2383016 h 2392346"/>
                <a:gd name="connsiteX1" fmla="*/ 654070 w 1425283"/>
                <a:gd name="connsiteY1" fmla="*/ 9331 h 2392346"/>
                <a:gd name="connsiteX2" fmla="*/ 1425283 w 1425283"/>
                <a:gd name="connsiteY2" fmla="*/ 0 h 2392346"/>
                <a:gd name="connsiteX3" fmla="*/ 728618 w 1425283"/>
                <a:gd name="connsiteY3" fmla="*/ 2392346 h 2392346"/>
                <a:gd name="connsiteX4" fmla="*/ 0 w 1425283"/>
                <a:gd name="connsiteY4" fmla="*/ 2383016 h 2392346"/>
                <a:gd name="connsiteX0" fmla="*/ 0 w 1425283"/>
                <a:gd name="connsiteY0" fmla="*/ 2392819 h 2392819"/>
                <a:gd name="connsiteX1" fmla="*/ 654070 w 1425283"/>
                <a:gd name="connsiteY1" fmla="*/ 9331 h 2392819"/>
                <a:gd name="connsiteX2" fmla="*/ 1425283 w 1425283"/>
                <a:gd name="connsiteY2" fmla="*/ 0 h 2392819"/>
                <a:gd name="connsiteX3" fmla="*/ 728618 w 1425283"/>
                <a:gd name="connsiteY3" fmla="*/ 2392346 h 2392819"/>
                <a:gd name="connsiteX4" fmla="*/ 0 w 1425283"/>
                <a:gd name="connsiteY4" fmla="*/ 2392819 h 2392819"/>
                <a:gd name="connsiteX0" fmla="*/ 0 w 1425283"/>
                <a:gd name="connsiteY0" fmla="*/ 2394061 h 2394061"/>
                <a:gd name="connsiteX1" fmla="*/ 654070 w 1425283"/>
                <a:gd name="connsiteY1" fmla="*/ 0 h 2394061"/>
                <a:gd name="connsiteX2" fmla="*/ 1425283 w 1425283"/>
                <a:gd name="connsiteY2" fmla="*/ 1242 h 2394061"/>
                <a:gd name="connsiteX3" fmla="*/ 728618 w 1425283"/>
                <a:gd name="connsiteY3" fmla="*/ 2393588 h 2394061"/>
                <a:gd name="connsiteX4" fmla="*/ 0 w 1425283"/>
                <a:gd name="connsiteY4" fmla="*/ 2394061 h 2394061"/>
                <a:gd name="connsiteX0" fmla="*/ 0 w 1425283"/>
                <a:gd name="connsiteY0" fmla="*/ 2403392 h 2403392"/>
                <a:gd name="connsiteX1" fmla="*/ 654070 w 1425283"/>
                <a:gd name="connsiteY1" fmla="*/ 9331 h 2403392"/>
                <a:gd name="connsiteX2" fmla="*/ 1425283 w 1425283"/>
                <a:gd name="connsiteY2" fmla="*/ 0 h 2403392"/>
                <a:gd name="connsiteX3" fmla="*/ 728618 w 1425283"/>
                <a:gd name="connsiteY3" fmla="*/ 2402919 h 2403392"/>
                <a:gd name="connsiteX4" fmla="*/ 0 w 1425283"/>
                <a:gd name="connsiteY4" fmla="*/ 2403392 h 2403392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1814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241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13346"/>
                <a:gd name="connsiteY0" fmla="*/ 2415206 h 2415206"/>
                <a:gd name="connsiteX1" fmla="*/ 666671 w 1413346"/>
                <a:gd name="connsiteY1" fmla="*/ 0 h 2415206"/>
                <a:gd name="connsiteX2" fmla="*/ 1413346 w 1413346"/>
                <a:gd name="connsiteY2" fmla="*/ 1241 h 2415206"/>
                <a:gd name="connsiteX3" fmla="*/ 728618 w 1413346"/>
                <a:gd name="connsiteY3" fmla="*/ 2414733 h 2415206"/>
                <a:gd name="connsiteX4" fmla="*/ 0 w 1413346"/>
                <a:gd name="connsiteY4" fmla="*/ 2415206 h 241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346" h="2415206">
                  <a:moveTo>
                    <a:pt x="0" y="2415206"/>
                  </a:moveTo>
                  <a:lnTo>
                    <a:pt x="666671" y="0"/>
                  </a:lnTo>
                  <a:lnTo>
                    <a:pt x="1413346" y="1241"/>
                  </a:lnTo>
                  <a:lnTo>
                    <a:pt x="728618" y="2414733"/>
                  </a:lnTo>
                  <a:lnTo>
                    <a:pt x="0" y="24152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sz="1080" dirty="0"/>
            </a:p>
          </p:txBody>
        </p:sp>
        <p:sp>
          <p:nvSpPr>
            <p:cNvPr id="5" name="Parallelogram 18">
              <a:extLst>
                <a:ext uri="{FF2B5EF4-FFF2-40B4-BE49-F238E27FC236}">
                  <a16:creationId xmlns:a16="http://schemas.microsoft.com/office/drawing/2014/main" id="{9FF39A4A-2943-7887-EB1B-950E99C867B7}"/>
                </a:ext>
              </a:extLst>
            </p:cNvPr>
            <p:cNvSpPr/>
            <p:nvPr/>
          </p:nvSpPr>
          <p:spPr>
            <a:xfrm>
              <a:off x="2778259" y="4020108"/>
              <a:ext cx="619760" cy="1239037"/>
            </a:xfrm>
            <a:custGeom>
              <a:avLst/>
              <a:gdLst>
                <a:gd name="connsiteX0" fmla="*/ 0 w 2696547"/>
                <a:gd name="connsiteY0" fmla="*/ 2392347 h 2392347"/>
                <a:gd name="connsiteX1" fmla="*/ 598087 w 2696547"/>
                <a:gd name="connsiteY1" fmla="*/ 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2696547"/>
                <a:gd name="connsiteY0" fmla="*/ 2392347 h 2392347"/>
                <a:gd name="connsiteX1" fmla="*/ 1671107 w 2696547"/>
                <a:gd name="connsiteY1" fmla="*/ 933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1726163"/>
                <a:gd name="connsiteY0" fmla="*/ 2373686 h 2392347"/>
                <a:gd name="connsiteX1" fmla="*/ 700723 w 1726163"/>
                <a:gd name="connsiteY1" fmla="*/ 9330 h 2392347"/>
                <a:gd name="connsiteX2" fmla="*/ 1726163 w 1726163"/>
                <a:gd name="connsiteY2" fmla="*/ 0 h 2392347"/>
                <a:gd name="connsiteX3" fmla="*/ 1128076 w 1726163"/>
                <a:gd name="connsiteY3" fmla="*/ 2392347 h 2392347"/>
                <a:gd name="connsiteX4" fmla="*/ 0 w 1726163"/>
                <a:gd name="connsiteY4" fmla="*/ 2373686 h 2392347"/>
                <a:gd name="connsiteX0" fmla="*/ 0 w 1726163"/>
                <a:gd name="connsiteY0" fmla="*/ 2383017 h 2401678"/>
                <a:gd name="connsiteX1" fmla="*/ 943319 w 1726163"/>
                <a:gd name="connsiteY1" fmla="*/ 0 h 2401678"/>
                <a:gd name="connsiteX2" fmla="*/ 1726163 w 1726163"/>
                <a:gd name="connsiteY2" fmla="*/ 9331 h 2401678"/>
                <a:gd name="connsiteX3" fmla="*/ 1128076 w 1726163"/>
                <a:gd name="connsiteY3" fmla="*/ 2401678 h 2401678"/>
                <a:gd name="connsiteX4" fmla="*/ 0 w 1726163"/>
                <a:gd name="connsiteY4" fmla="*/ 2383017 h 2401678"/>
                <a:gd name="connsiteX0" fmla="*/ 0 w 1436914"/>
                <a:gd name="connsiteY0" fmla="*/ 2383017 h 2401678"/>
                <a:gd name="connsiteX1" fmla="*/ 654070 w 1436914"/>
                <a:gd name="connsiteY1" fmla="*/ 0 h 2401678"/>
                <a:gd name="connsiteX2" fmla="*/ 1436914 w 1436914"/>
                <a:gd name="connsiteY2" fmla="*/ 9331 h 2401678"/>
                <a:gd name="connsiteX3" fmla="*/ 838827 w 1436914"/>
                <a:gd name="connsiteY3" fmla="*/ 2401678 h 2401678"/>
                <a:gd name="connsiteX4" fmla="*/ 0 w 1436914"/>
                <a:gd name="connsiteY4" fmla="*/ 2383017 h 2401678"/>
                <a:gd name="connsiteX0" fmla="*/ 0 w 1436914"/>
                <a:gd name="connsiteY0" fmla="*/ 2373686 h 2392347"/>
                <a:gd name="connsiteX1" fmla="*/ 654070 w 1436914"/>
                <a:gd name="connsiteY1" fmla="*/ 0 h 2392347"/>
                <a:gd name="connsiteX2" fmla="*/ 1436914 w 1436914"/>
                <a:gd name="connsiteY2" fmla="*/ 0 h 2392347"/>
                <a:gd name="connsiteX3" fmla="*/ 838827 w 1436914"/>
                <a:gd name="connsiteY3" fmla="*/ 2392347 h 2392347"/>
                <a:gd name="connsiteX4" fmla="*/ 0 w 1436914"/>
                <a:gd name="connsiteY4" fmla="*/ 2373686 h 2392347"/>
                <a:gd name="connsiteX0" fmla="*/ 0 w 1399591"/>
                <a:gd name="connsiteY0" fmla="*/ 2392347 h 2392347"/>
                <a:gd name="connsiteX1" fmla="*/ 616747 w 1399591"/>
                <a:gd name="connsiteY1" fmla="*/ 0 h 2392347"/>
                <a:gd name="connsiteX2" fmla="*/ 1399591 w 1399591"/>
                <a:gd name="connsiteY2" fmla="*/ 0 h 2392347"/>
                <a:gd name="connsiteX3" fmla="*/ 801504 w 1399591"/>
                <a:gd name="connsiteY3" fmla="*/ 2392347 h 2392347"/>
                <a:gd name="connsiteX4" fmla="*/ 0 w 1399591"/>
                <a:gd name="connsiteY4" fmla="*/ 2392347 h 2392347"/>
                <a:gd name="connsiteX0" fmla="*/ 0 w 1380929"/>
                <a:gd name="connsiteY0" fmla="*/ 2392347 h 2392347"/>
                <a:gd name="connsiteX1" fmla="*/ 616747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717529 w 1380929"/>
                <a:gd name="connsiteY3" fmla="*/ 2383016 h 2392347"/>
                <a:gd name="connsiteX4" fmla="*/ 0 w 1380929"/>
                <a:gd name="connsiteY4" fmla="*/ 2392347 h 2392347"/>
                <a:gd name="connsiteX0" fmla="*/ 0 w 1380929"/>
                <a:gd name="connsiteY0" fmla="*/ 2383016 h 2383016"/>
                <a:gd name="connsiteX1" fmla="*/ 654070 w 1380929"/>
                <a:gd name="connsiteY1" fmla="*/ 9331 h 2383016"/>
                <a:gd name="connsiteX2" fmla="*/ 1380929 w 1380929"/>
                <a:gd name="connsiteY2" fmla="*/ 0 h 2383016"/>
                <a:gd name="connsiteX3" fmla="*/ 717529 w 1380929"/>
                <a:gd name="connsiteY3" fmla="*/ 2373685 h 2383016"/>
                <a:gd name="connsiteX4" fmla="*/ 0 w 1380929"/>
                <a:gd name="connsiteY4" fmla="*/ 2383016 h 2383016"/>
                <a:gd name="connsiteX0" fmla="*/ 0 w 1425283"/>
                <a:gd name="connsiteY0" fmla="*/ 2383016 h 2383016"/>
                <a:gd name="connsiteX1" fmla="*/ 654070 w 1425283"/>
                <a:gd name="connsiteY1" fmla="*/ 9331 h 2383016"/>
                <a:gd name="connsiteX2" fmla="*/ 1425283 w 1425283"/>
                <a:gd name="connsiteY2" fmla="*/ 0 h 2383016"/>
                <a:gd name="connsiteX3" fmla="*/ 717529 w 1425283"/>
                <a:gd name="connsiteY3" fmla="*/ 2373685 h 2383016"/>
                <a:gd name="connsiteX4" fmla="*/ 0 w 1425283"/>
                <a:gd name="connsiteY4" fmla="*/ 2383016 h 2383016"/>
                <a:gd name="connsiteX0" fmla="*/ 0 w 1425283"/>
                <a:gd name="connsiteY0" fmla="*/ 2383016 h 2392346"/>
                <a:gd name="connsiteX1" fmla="*/ 654070 w 1425283"/>
                <a:gd name="connsiteY1" fmla="*/ 9331 h 2392346"/>
                <a:gd name="connsiteX2" fmla="*/ 1425283 w 1425283"/>
                <a:gd name="connsiteY2" fmla="*/ 0 h 2392346"/>
                <a:gd name="connsiteX3" fmla="*/ 728618 w 1425283"/>
                <a:gd name="connsiteY3" fmla="*/ 2392346 h 2392346"/>
                <a:gd name="connsiteX4" fmla="*/ 0 w 1425283"/>
                <a:gd name="connsiteY4" fmla="*/ 2383016 h 2392346"/>
                <a:gd name="connsiteX0" fmla="*/ 0 w 1425283"/>
                <a:gd name="connsiteY0" fmla="*/ 2392819 h 2392819"/>
                <a:gd name="connsiteX1" fmla="*/ 654070 w 1425283"/>
                <a:gd name="connsiteY1" fmla="*/ 9331 h 2392819"/>
                <a:gd name="connsiteX2" fmla="*/ 1425283 w 1425283"/>
                <a:gd name="connsiteY2" fmla="*/ 0 h 2392819"/>
                <a:gd name="connsiteX3" fmla="*/ 728618 w 1425283"/>
                <a:gd name="connsiteY3" fmla="*/ 2392346 h 2392819"/>
                <a:gd name="connsiteX4" fmla="*/ 0 w 1425283"/>
                <a:gd name="connsiteY4" fmla="*/ 2392819 h 2392819"/>
                <a:gd name="connsiteX0" fmla="*/ 0 w 1425283"/>
                <a:gd name="connsiteY0" fmla="*/ 2394061 h 2394061"/>
                <a:gd name="connsiteX1" fmla="*/ 654070 w 1425283"/>
                <a:gd name="connsiteY1" fmla="*/ 0 h 2394061"/>
                <a:gd name="connsiteX2" fmla="*/ 1425283 w 1425283"/>
                <a:gd name="connsiteY2" fmla="*/ 1242 h 2394061"/>
                <a:gd name="connsiteX3" fmla="*/ 728618 w 1425283"/>
                <a:gd name="connsiteY3" fmla="*/ 2393588 h 2394061"/>
                <a:gd name="connsiteX4" fmla="*/ 0 w 1425283"/>
                <a:gd name="connsiteY4" fmla="*/ 2394061 h 2394061"/>
                <a:gd name="connsiteX0" fmla="*/ 0 w 1425283"/>
                <a:gd name="connsiteY0" fmla="*/ 2403392 h 2403392"/>
                <a:gd name="connsiteX1" fmla="*/ 654070 w 1425283"/>
                <a:gd name="connsiteY1" fmla="*/ 9331 h 2403392"/>
                <a:gd name="connsiteX2" fmla="*/ 1425283 w 1425283"/>
                <a:gd name="connsiteY2" fmla="*/ 0 h 2403392"/>
                <a:gd name="connsiteX3" fmla="*/ 728618 w 1425283"/>
                <a:gd name="connsiteY3" fmla="*/ 2402919 h 2403392"/>
                <a:gd name="connsiteX4" fmla="*/ 0 w 1425283"/>
                <a:gd name="connsiteY4" fmla="*/ 2403392 h 2403392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1814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241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13346"/>
                <a:gd name="connsiteY0" fmla="*/ 2415206 h 2415206"/>
                <a:gd name="connsiteX1" fmla="*/ 666671 w 1413346"/>
                <a:gd name="connsiteY1" fmla="*/ 0 h 2415206"/>
                <a:gd name="connsiteX2" fmla="*/ 1413346 w 1413346"/>
                <a:gd name="connsiteY2" fmla="*/ 1241 h 2415206"/>
                <a:gd name="connsiteX3" fmla="*/ 728618 w 1413346"/>
                <a:gd name="connsiteY3" fmla="*/ 2414733 h 2415206"/>
                <a:gd name="connsiteX4" fmla="*/ 0 w 1413346"/>
                <a:gd name="connsiteY4" fmla="*/ 2415206 h 241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346" h="2415206">
                  <a:moveTo>
                    <a:pt x="0" y="2415206"/>
                  </a:moveTo>
                  <a:lnTo>
                    <a:pt x="666671" y="0"/>
                  </a:lnTo>
                  <a:lnTo>
                    <a:pt x="1413346" y="1241"/>
                  </a:lnTo>
                  <a:lnTo>
                    <a:pt x="728618" y="2414733"/>
                  </a:lnTo>
                  <a:lnTo>
                    <a:pt x="0" y="24152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sz="108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D14FD6-6202-0D3C-3816-BE25CC71260E}"/>
              </a:ext>
            </a:extLst>
          </p:cNvPr>
          <p:cNvGrpSpPr/>
          <p:nvPr/>
        </p:nvGrpSpPr>
        <p:grpSpPr>
          <a:xfrm flipH="1" flipV="1">
            <a:off x="10358309" y="4005066"/>
            <a:ext cx="1497903" cy="2307808"/>
            <a:chOff x="1584901" y="4020108"/>
            <a:chExt cx="1768095" cy="2724090"/>
          </a:xfrm>
        </p:grpSpPr>
        <p:sp>
          <p:nvSpPr>
            <p:cNvPr id="28" name="Parallelogram 18">
              <a:extLst>
                <a:ext uri="{FF2B5EF4-FFF2-40B4-BE49-F238E27FC236}">
                  <a16:creationId xmlns:a16="http://schemas.microsoft.com/office/drawing/2014/main" id="{CF1F9181-45CA-9C55-DB3A-FCFC48D53187}"/>
                </a:ext>
              </a:extLst>
            </p:cNvPr>
            <p:cNvSpPr/>
            <p:nvPr/>
          </p:nvSpPr>
          <p:spPr>
            <a:xfrm>
              <a:off x="1584901" y="4236598"/>
              <a:ext cx="1254289" cy="2507600"/>
            </a:xfrm>
            <a:custGeom>
              <a:avLst/>
              <a:gdLst>
                <a:gd name="connsiteX0" fmla="*/ 0 w 2696547"/>
                <a:gd name="connsiteY0" fmla="*/ 2392347 h 2392347"/>
                <a:gd name="connsiteX1" fmla="*/ 598087 w 2696547"/>
                <a:gd name="connsiteY1" fmla="*/ 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2696547"/>
                <a:gd name="connsiteY0" fmla="*/ 2392347 h 2392347"/>
                <a:gd name="connsiteX1" fmla="*/ 1671107 w 2696547"/>
                <a:gd name="connsiteY1" fmla="*/ 933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1726163"/>
                <a:gd name="connsiteY0" fmla="*/ 2373686 h 2392347"/>
                <a:gd name="connsiteX1" fmla="*/ 700723 w 1726163"/>
                <a:gd name="connsiteY1" fmla="*/ 9330 h 2392347"/>
                <a:gd name="connsiteX2" fmla="*/ 1726163 w 1726163"/>
                <a:gd name="connsiteY2" fmla="*/ 0 h 2392347"/>
                <a:gd name="connsiteX3" fmla="*/ 1128076 w 1726163"/>
                <a:gd name="connsiteY3" fmla="*/ 2392347 h 2392347"/>
                <a:gd name="connsiteX4" fmla="*/ 0 w 1726163"/>
                <a:gd name="connsiteY4" fmla="*/ 2373686 h 2392347"/>
                <a:gd name="connsiteX0" fmla="*/ 0 w 1726163"/>
                <a:gd name="connsiteY0" fmla="*/ 2383017 h 2401678"/>
                <a:gd name="connsiteX1" fmla="*/ 943319 w 1726163"/>
                <a:gd name="connsiteY1" fmla="*/ 0 h 2401678"/>
                <a:gd name="connsiteX2" fmla="*/ 1726163 w 1726163"/>
                <a:gd name="connsiteY2" fmla="*/ 9331 h 2401678"/>
                <a:gd name="connsiteX3" fmla="*/ 1128076 w 1726163"/>
                <a:gd name="connsiteY3" fmla="*/ 2401678 h 2401678"/>
                <a:gd name="connsiteX4" fmla="*/ 0 w 1726163"/>
                <a:gd name="connsiteY4" fmla="*/ 2383017 h 2401678"/>
                <a:gd name="connsiteX0" fmla="*/ 0 w 1436914"/>
                <a:gd name="connsiteY0" fmla="*/ 2383017 h 2401678"/>
                <a:gd name="connsiteX1" fmla="*/ 654070 w 1436914"/>
                <a:gd name="connsiteY1" fmla="*/ 0 h 2401678"/>
                <a:gd name="connsiteX2" fmla="*/ 1436914 w 1436914"/>
                <a:gd name="connsiteY2" fmla="*/ 9331 h 2401678"/>
                <a:gd name="connsiteX3" fmla="*/ 838827 w 1436914"/>
                <a:gd name="connsiteY3" fmla="*/ 2401678 h 2401678"/>
                <a:gd name="connsiteX4" fmla="*/ 0 w 1436914"/>
                <a:gd name="connsiteY4" fmla="*/ 2383017 h 2401678"/>
                <a:gd name="connsiteX0" fmla="*/ 0 w 1436914"/>
                <a:gd name="connsiteY0" fmla="*/ 2373686 h 2392347"/>
                <a:gd name="connsiteX1" fmla="*/ 654070 w 1436914"/>
                <a:gd name="connsiteY1" fmla="*/ 0 h 2392347"/>
                <a:gd name="connsiteX2" fmla="*/ 1436914 w 1436914"/>
                <a:gd name="connsiteY2" fmla="*/ 0 h 2392347"/>
                <a:gd name="connsiteX3" fmla="*/ 838827 w 1436914"/>
                <a:gd name="connsiteY3" fmla="*/ 2392347 h 2392347"/>
                <a:gd name="connsiteX4" fmla="*/ 0 w 1436914"/>
                <a:gd name="connsiteY4" fmla="*/ 2373686 h 2392347"/>
                <a:gd name="connsiteX0" fmla="*/ 0 w 1399591"/>
                <a:gd name="connsiteY0" fmla="*/ 2392347 h 2392347"/>
                <a:gd name="connsiteX1" fmla="*/ 616747 w 1399591"/>
                <a:gd name="connsiteY1" fmla="*/ 0 h 2392347"/>
                <a:gd name="connsiteX2" fmla="*/ 1399591 w 1399591"/>
                <a:gd name="connsiteY2" fmla="*/ 0 h 2392347"/>
                <a:gd name="connsiteX3" fmla="*/ 801504 w 1399591"/>
                <a:gd name="connsiteY3" fmla="*/ 2392347 h 2392347"/>
                <a:gd name="connsiteX4" fmla="*/ 0 w 1399591"/>
                <a:gd name="connsiteY4" fmla="*/ 2392347 h 2392347"/>
                <a:gd name="connsiteX0" fmla="*/ 0 w 1380929"/>
                <a:gd name="connsiteY0" fmla="*/ 2392347 h 2392347"/>
                <a:gd name="connsiteX1" fmla="*/ 616747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717529 w 1380929"/>
                <a:gd name="connsiteY3" fmla="*/ 2383016 h 2392347"/>
                <a:gd name="connsiteX4" fmla="*/ 0 w 1380929"/>
                <a:gd name="connsiteY4" fmla="*/ 2392347 h 2392347"/>
                <a:gd name="connsiteX0" fmla="*/ 0 w 1380929"/>
                <a:gd name="connsiteY0" fmla="*/ 2383016 h 2383016"/>
                <a:gd name="connsiteX1" fmla="*/ 654070 w 1380929"/>
                <a:gd name="connsiteY1" fmla="*/ 9331 h 2383016"/>
                <a:gd name="connsiteX2" fmla="*/ 1380929 w 1380929"/>
                <a:gd name="connsiteY2" fmla="*/ 0 h 2383016"/>
                <a:gd name="connsiteX3" fmla="*/ 717529 w 1380929"/>
                <a:gd name="connsiteY3" fmla="*/ 2373685 h 2383016"/>
                <a:gd name="connsiteX4" fmla="*/ 0 w 1380929"/>
                <a:gd name="connsiteY4" fmla="*/ 2383016 h 2383016"/>
                <a:gd name="connsiteX0" fmla="*/ 0 w 1425283"/>
                <a:gd name="connsiteY0" fmla="*/ 2383016 h 2383016"/>
                <a:gd name="connsiteX1" fmla="*/ 654070 w 1425283"/>
                <a:gd name="connsiteY1" fmla="*/ 9331 h 2383016"/>
                <a:gd name="connsiteX2" fmla="*/ 1425283 w 1425283"/>
                <a:gd name="connsiteY2" fmla="*/ 0 h 2383016"/>
                <a:gd name="connsiteX3" fmla="*/ 717529 w 1425283"/>
                <a:gd name="connsiteY3" fmla="*/ 2373685 h 2383016"/>
                <a:gd name="connsiteX4" fmla="*/ 0 w 1425283"/>
                <a:gd name="connsiteY4" fmla="*/ 2383016 h 2383016"/>
                <a:gd name="connsiteX0" fmla="*/ 0 w 1425283"/>
                <a:gd name="connsiteY0" fmla="*/ 2383016 h 2392346"/>
                <a:gd name="connsiteX1" fmla="*/ 654070 w 1425283"/>
                <a:gd name="connsiteY1" fmla="*/ 9331 h 2392346"/>
                <a:gd name="connsiteX2" fmla="*/ 1425283 w 1425283"/>
                <a:gd name="connsiteY2" fmla="*/ 0 h 2392346"/>
                <a:gd name="connsiteX3" fmla="*/ 728618 w 1425283"/>
                <a:gd name="connsiteY3" fmla="*/ 2392346 h 2392346"/>
                <a:gd name="connsiteX4" fmla="*/ 0 w 1425283"/>
                <a:gd name="connsiteY4" fmla="*/ 2383016 h 2392346"/>
                <a:gd name="connsiteX0" fmla="*/ 0 w 1425283"/>
                <a:gd name="connsiteY0" fmla="*/ 2392819 h 2392819"/>
                <a:gd name="connsiteX1" fmla="*/ 654070 w 1425283"/>
                <a:gd name="connsiteY1" fmla="*/ 9331 h 2392819"/>
                <a:gd name="connsiteX2" fmla="*/ 1425283 w 1425283"/>
                <a:gd name="connsiteY2" fmla="*/ 0 h 2392819"/>
                <a:gd name="connsiteX3" fmla="*/ 728618 w 1425283"/>
                <a:gd name="connsiteY3" fmla="*/ 2392346 h 2392819"/>
                <a:gd name="connsiteX4" fmla="*/ 0 w 1425283"/>
                <a:gd name="connsiteY4" fmla="*/ 2392819 h 2392819"/>
                <a:gd name="connsiteX0" fmla="*/ 0 w 1425283"/>
                <a:gd name="connsiteY0" fmla="*/ 2394061 h 2394061"/>
                <a:gd name="connsiteX1" fmla="*/ 654070 w 1425283"/>
                <a:gd name="connsiteY1" fmla="*/ 0 h 2394061"/>
                <a:gd name="connsiteX2" fmla="*/ 1425283 w 1425283"/>
                <a:gd name="connsiteY2" fmla="*/ 1242 h 2394061"/>
                <a:gd name="connsiteX3" fmla="*/ 728618 w 1425283"/>
                <a:gd name="connsiteY3" fmla="*/ 2393588 h 2394061"/>
                <a:gd name="connsiteX4" fmla="*/ 0 w 1425283"/>
                <a:gd name="connsiteY4" fmla="*/ 2394061 h 2394061"/>
                <a:gd name="connsiteX0" fmla="*/ 0 w 1425283"/>
                <a:gd name="connsiteY0" fmla="*/ 2403392 h 2403392"/>
                <a:gd name="connsiteX1" fmla="*/ 654070 w 1425283"/>
                <a:gd name="connsiteY1" fmla="*/ 9331 h 2403392"/>
                <a:gd name="connsiteX2" fmla="*/ 1425283 w 1425283"/>
                <a:gd name="connsiteY2" fmla="*/ 0 h 2403392"/>
                <a:gd name="connsiteX3" fmla="*/ 728618 w 1425283"/>
                <a:gd name="connsiteY3" fmla="*/ 2402919 h 2403392"/>
                <a:gd name="connsiteX4" fmla="*/ 0 w 1425283"/>
                <a:gd name="connsiteY4" fmla="*/ 2403392 h 2403392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1814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241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13346"/>
                <a:gd name="connsiteY0" fmla="*/ 2415206 h 2415206"/>
                <a:gd name="connsiteX1" fmla="*/ 666671 w 1413346"/>
                <a:gd name="connsiteY1" fmla="*/ 0 h 2415206"/>
                <a:gd name="connsiteX2" fmla="*/ 1413346 w 1413346"/>
                <a:gd name="connsiteY2" fmla="*/ 1241 h 2415206"/>
                <a:gd name="connsiteX3" fmla="*/ 728618 w 1413346"/>
                <a:gd name="connsiteY3" fmla="*/ 2414733 h 2415206"/>
                <a:gd name="connsiteX4" fmla="*/ 0 w 1413346"/>
                <a:gd name="connsiteY4" fmla="*/ 2415206 h 241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346" h="2415206">
                  <a:moveTo>
                    <a:pt x="0" y="2415206"/>
                  </a:moveTo>
                  <a:lnTo>
                    <a:pt x="666671" y="0"/>
                  </a:lnTo>
                  <a:lnTo>
                    <a:pt x="1413346" y="1241"/>
                  </a:lnTo>
                  <a:lnTo>
                    <a:pt x="728618" y="2414733"/>
                  </a:lnTo>
                  <a:lnTo>
                    <a:pt x="0" y="24152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sz="1080"/>
            </a:p>
          </p:txBody>
        </p:sp>
        <p:sp>
          <p:nvSpPr>
            <p:cNvPr id="29" name="Parallelogram 18">
              <a:extLst>
                <a:ext uri="{FF2B5EF4-FFF2-40B4-BE49-F238E27FC236}">
                  <a16:creationId xmlns:a16="http://schemas.microsoft.com/office/drawing/2014/main" id="{55F7042A-059E-09B2-4E14-74B1D5D9F112}"/>
                </a:ext>
              </a:extLst>
            </p:cNvPr>
            <p:cNvSpPr/>
            <p:nvPr/>
          </p:nvSpPr>
          <p:spPr>
            <a:xfrm>
              <a:off x="2733237" y="4020108"/>
              <a:ext cx="619759" cy="1239037"/>
            </a:xfrm>
            <a:custGeom>
              <a:avLst/>
              <a:gdLst>
                <a:gd name="connsiteX0" fmla="*/ 0 w 2696547"/>
                <a:gd name="connsiteY0" fmla="*/ 2392347 h 2392347"/>
                <a:gd name="connsiteX1" fmla="*/ 598087 w 2696547"/>
                <a:gd name="connsiteY1" fmla="*/ 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2696547"/>
                <a:gd name="connsiteY0" fmla="*/ 2392347 h 2392347"/>
                <a:gd name="connsiteX1" fmla="*/ 1671107 w 2696547"/>
                <a:gd name="connsiteY1" fmla="*/ 933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1726163"/>
                <a:gd name="connsiteY0" fmla="*/ 2373686 h 2392347"/>
                <a:gd name="connsiteX1" fmla="*/ 700723 w 1726163"/>
                <a:gd name="connsiteY1" fmla="*/ 9330 h 2392347"/>
                <a:gd name="connsiteX2" fmla="*/ 1726163 w 1726163"/>
                <a:gd name="connsiteY2" fmla="*/ 0 h 2392347"/>
                <a:gd name="connsiteX3" fmla="*/ 1128076 w 1726163"/>
                <a:gd name="connsiteY3" fmla="*/ 2392347 h 2392347"/>
                <a:gd name="connsiteX4" fmla="*/ 0 w 1726163"/>
                <a:gd name="connsiteY4" fmla="*/ 2373686 h 2392347"/>
                <a:gd name="connsiteX0" fmla="*/ 0 w 1726163"/>
                <a:gd name="connsiteY0" fmla="*/ 2383017 h 2401678"/>
                <a:gd name="connsiteX1" fmla="*/ 943319 w 1726163"/>
                <a:gd name="connsiteY1" fmla="*/ 0 h 2401678"/>
                <a:gd name="connsiteX2" fmla="*/ 1726163 w 1726163"/>
                <a:gd name="connsiteY2" fmla="*/ 9331 h 2401678"/>
                <a:gd name="connsiteX3" fmla="*/ 1128076 w 1726163"/>
                <a:gd name="connsiteY3" fmla="*/ 2401678 h 2401678"/>
                <a:gd name="connsiteX4" fmla="*/ 0 w 1726163"/>
                <a:gd name="connsiteY4" fmla="*/ 2383017 h 2401678"/>
                <a:gd name="connsiteX0" fmla="*/ 0 w 1436914"/>
                <a:gd name="connsiteY0" fmla="*/ 2383017 h 2401678"/>
                <a:gd name="connsiteX1" fmla="*/ 654070 w 1436914"/>
                <a:gd name="connsiteY1" fmla="*/ 0 h 2401678"/>
                <a:gd name="connsiteX2" fmla="*/ 1436914 w 1436914"/>
                <a:gd name="connsiteY2" fmla="*/ 9331 h 2401678"/>
                <a:gd name="connsiteX3" fmla="*/ 838827 w 1436914"/>
                <a:gd name="connsiteY3" fmla="*/ 2401678 h 2401678"/>
                <a:gd name="connsiteX4" fmla="*/ 0 w 1436914"/>
                <a:gd name="connsiteY4" fmla="*/ 2383017 h 2401678"/>
                <a:gd name="connsiteX0" fmla="*/ 0 w 1436914"/>
                <a:gd name="connsiteY0" fmla="*/ 2373686 h 2392347"/>
                <a:gd name="connsiteX1" fmla="*/ 654070 w 1436914"/>
                <a:gd name="connsiteY1" fmla="*/ 0 h 2392347"/>
                <a:gd name="connsiteX2" fmla="*/ 1436914 w 1436914"/>
                <a:gd name="connsiteY2" fmla="*/ 0 h 2392347"/>
                <a:gd name="connsiteX3" fmla="*/ 838827 w 1436914"/>
                <a:gd name="connsiteY3" fmla="*/ 2392347 h 2392347"/>
                <a:gd name="connsiteX4" fmla="*/ 0 w 1436914"/>
                <a:gd name="connsiteY4" fmla="*/ 2373686 h 2392347"/>
                <a:gd name="connsiteX0" fmla="*/ 0 w 1399591"/>
                <a:gd name="connsiteY0" fmla="*/ 2392347 h 2392347"/>
                <a:gd name="connsiteX1" fmla="*/ 616747 w 1399591"/>
                <a:gd name="connsiteY1" fmla="*/ 0 h 2392347"/>
                <a:gd name="connsiteX2" fmla="*/ 1399591 w 1399591"/>
                <a:gd name="connsiteY2" fmla="*/ 0 h 2392347"/>
                <a:gd name="connsiteX3" fmla="*/ 801504 w 1399591"/>
                <a:gd name="connsiteY3" fmla="*/ 2392347 h 2392347"/>
                <a:gd name="connsiteX4" fmla="*/ 0 w 1399591"/>
                <a:gd name="connsiteY4" fmla="*/ 2392347 h 2392347"/>
                <a:gd name="connsiteX0" fmla="*/ 0 w 1380929"/>
                <a:gd name="connsiteY0" fmla="*/ 2392347 h 2392347"/>
                <a:gd name="connsiteX1" fmla="*/ 616747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717529 w 1380929"/>
                <a:gd name="connsiteY3" fmla="*/ 2383016 h 2392347"/>
                <a:gd name="connsiteX4" fmla="*/ 0 w 1380929"/>
                <a:gd name="connsiteY4" fmla="*/ 2392347 h 2392347"/>
                <a:gd name="connsiteX0" fmla="*/ 0 w 1380929"/>
                <a:gd name="connsiteY0" fmla="*/ 2383016 h 2383016"/>
                <a:gd name="connsiteX1" fmla="*/ 654070 w 1380929"/>
                <a:gd name="connsiteY1" fmla="*/ 9331 h 2383016"/>
                <a:gd name="connsiteX2" fmla="*/ 1380929 w 1380929"/>
                <a:gd name="connsiteY2" fmla="*/ 0 h 2383016"/>
                <a:gd name="connsiteX3" fmla="*/ 717529 w 1380929"/>
                <a:gd name="connsiteY3" fmla="*/ 2373685 h 2383016"/>
                <a:gd name="connsiteX4" fmla="*/ 0 w 1380929"/>
                <a:gd name="connsiteY4" fmla="*/ 2383016 h 2383016"/>
                <a:gd name="connsiteX0" fmla="*/ 0 w 1425283"/>
                <a:gd name="connsiteY0" fmla="*/ 2383016 h 2383016"/>
                <a:gd name="connsiteX1" fmla="*/ 654070 w 1425283"/>
                <a:gd name="connsiteY1" fmla="*/ 9331 h 2383016"/>
                <a:gd name="connsiteX2" fmla="*/ 1425283 w 1425283"/>
                <a:gd name="connsiteY2" fmla="*/ 0 h 2383016"/>
                <a:gd name="connsiteX3" fmla="*/ 717529 w 1425283"/>
                <a:gd name="connsiteY3" fmla="*/ 2373685 h 2383016"/>
                <a:gd name="connsiteX4" fmla="*/ 0 w 1425283"/>
                <a:gd name="connsiteY4" fmla="*/ 2383016 h 2383016"/>
                <a:gd name="connsiteX0" fmla="*/ 0 w 1425283"/>
                <a:gd name="connsiteY0" fmla="*/ 2383016 h 2392346"/>
                <a:gd name="connsiteX1" fmla="*/ 654070 w 1425283"/>
                <a:gd name="connsiteY1" fmla="*/ 9331 h 2392346"/>
                <a:gd name="connsiteX2" fmla="*/ 1425283 w 1425283"/>
                <a:gd name="connsiteY2" fmla="*/ 0 h 2392346"/>
                <a:gd name="connsiteX3" fmla="*/ 728618 w 1425283"/>
                <a:gd name="connsiteY3" fmla="*/ 2392346 h 2392346"/>
                <a:gd name="connsiteX4" fmla="*/ 0 w 1425283"/>
                <a:gd name="connsiteY4" fmla="*/ 2383016 h 2392346"/>
                <a:gd name="connsiteX0" fmla="*/ 0 w 1425283"/>
                <a:gd name="connsiteY0" fmla="*/ 2392819 h 2392819"/>
                <a:gd name="connsiteX1" fmla="*/ 654070 w 1425283"/>
                <a:gd name="connsiteY1" fmla="*/ 9331 h 2392819"/>
                <a:gd name="connsiteX2" fmla="*/ 1425283 w 1425283"/>
                <a:gd name="connsiteY2" fmla="*/ 0 h 2392819"/>
                <a:gd name="connsiteX3" fmla="*/ 728618 w 1425283"/>
                <a:gd name="connsiteY3" fmla="*/ 2392346 h 2392819"/>
                <a:gd name="connsiteX4" fmla="*/ 0 w 1425283"/>
                <a:gd name="connsiteY4" fmla="*/ 2392819 h 2392819"/>
                <a:gd name="connsiteX0" fmla="*/ 0 w 1425283"/>
                <a:gd name="connsiteY0" fmla="*/ 2394061 h 2394061"/>
                <a:gd name="connsiteX1" fmla="*/ 654070 w 1425283"/>
                <a:gd name="connsiteY1" fmla="*/ 0 h 2394061"/>
                <a:gd name="connsiteX2" fmla="*/ 1425283 w 1425283"/>
                <a:gd name="connsiteY2" fmla="*/ 1242 h 2394061"/>
                <a:gd name="connsiteX3" fmla="*/ 728618 w 1425283"/>
                <a:gd name="connsiteY3" fmla="*/ 2393588 h 2394061"/>
                <a:gd name="connsiteX4" fmla="*/ 0 w 1425283"/>
                <a:gd name="connsiteY4" fmla="*/ 2394061 h 2394061"/>
                <a:gd name="connsiteX0" fmla="*/ 0 w 1425283"/>
                <a:gd name="connsiteY0" fmla="*/ 2403392 h 2403392"/>
                <a:gd name="connsiteX1" fmla="*/ 654070 w 1425283"/>
                <a:gd name="connsiteY1" fmla="*/ 9331 h 2403392"/>
                <a:gd name="connsiteX2" fmla="*/ 1425283 w 1425283"/>
                <a:gd name="connsiteY2" fmla="*/ 0 h 2403392"/>
                <a:gd name="connsiteX3" fmla="*/ 728618 w 1425283"/>
                <a:gd name="connsiteY3" fmla="*/ 2402919 h 2403392"/>
                <a:gd name="connsiteX4" fmla="*/ 0 w 1425283"/>
                <a:gd name="connsiteY4" fmla="*/ 2403392 h 2403392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1814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241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13346"/>
                <a:gd name="connsiteY0" fmla="*/ 2415206 h 2415206"/>
                <a:gd name="connsiteX1" fmla="*/ 666671 w 1413346"/>
                <a:gd name="connsiteY1" fmla="*/ 0 h 2415206"/>
                <a:gd name="connsiteX2" fmla="*/ 1413346 w 1413346"/>
                <a:gd name="connsiteY2" fmla="*/ 1241 h 2415206"/>
                <a:gd name="connsiteX3" fmla="*/ 728618 w 1413346"/>
                <a:gd name="connsiteY3" fmla="*/ 2414733 h 2415206"/>
                <a:gd name="connsiteX4" fmla="*/ 0 w 1413346"/>
                <a:gd name="connsiteY4" fmla="*/ 2415206 h 241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346" h="2415206">
                  <a:moveTo>
                    <a:pt x="0" y="2415206"/>
                  </a:moveTo>
                  <a:lnTo>
                    <a:pt x="666671" y="0"/>
                  </a:lnTo>
                  <a:lnTo>
                    <a:pt x="1413346" y="1241"/>
                  </a:lnTo>
                  <a:lnTo>
                    <a:pt x="728618" y="2414733"/>
                  </a:lnTo>
                  <a:lnTo>
                    <a:pt x="0" y="24152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sz="108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D24CC45-598A-F1D1-E41C-BC8A2C5D1D70}"/>
              </a:ext>
            </a:extLst>
          </p:cNvPr>
          <p:cNvSpPr txBox="1"/>
          <p:nvPr/>
        </p:nvSpPr>
        <p:spPr>
          <a:xfrm>
            <a:off x="2480949" y="1454554"/>
            <a:ext cx="7186926" cy="3945148"/>
          </a:xfrm>
          <a:prstGeom prst="rect">
            <a:avLst/>
          </a:prstGeom>
          <a:noFill/>
        </p:spPr>
        <p:txBody>
          <a:bodyPr wrap="square" lIns="0" tIns="0" rIns="0" bIns="0" rtlCol="0" anchor="ctr" anchorCtr="0"/>
          <a:lstStyle/>
          <a:p>
            <a:pPr algn="ctr"/>
            <a:r>
              <a:rPr lang="en-US" sz="4600">
                <a:solidFill>
                  <a:schemeClr val="bg2"/>
                </a:solidFill>
                <a:ea typeface="Source Sans Pro Light" charset="0"/>
                <a:cs typeface="Source Sans Pro Light" charset="0"/>
              </a:rPr>
              <a:t>Implement these hacks and watch your team thrive!</a:t>
            </a:r>
            <a:endParaRPr lang="en-US" sz="6000" dirty="0">
              <a:solidFill>
                <a:schemeClr val="bg2"/>
              </a:solidFill>
              <a:ea typeface="Source Sans Pro Light" charset="0"/>
              <a:cs typeface="Source Sans Pro Light" charset="0"/>
            </a:endParaRPr>
          </a:p>
        </p:txBody>
      </p:sp>
      <p:sp>
        <p:nvSpPr>
          <p:cNvPr id="39" name="Parallelogram 18">
            <a:extLst>
              <a:ext uri="{FF2B5EF4-FFF2-40B4-BE49-F238E27FC236}">
                <a16:creationId xmlns:a16="http://schemas.microsoft.com/office/drawing/2014/main" id="{54516981-74EC-3E98-6B3F-112743FDF168}"/>
              </a:ext>
            </a:extLst>
          </p:cNvPr>
          <p:cNvSpPr/>
          <p:nvPr/>
        </p:nvSpPr>
        <p:spPr>
          <a:xfrm>
            <a:off x="239919" y="2121970"/>
            <a:ext cx="1285595" cy="2610313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15206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28618" y="2414733"/>
                </a:lnTo>
                <a:lnTo>
                  <a:pt x="0" y="2415206"/>
                </a:lnTo>
                <a:close/>
              </a:path>
            </a:pathLst>
          </a:cu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80"/>
          </a:p>
        </p:txBody>
      </p:sp>
      <p:sp>
        <p:nvSpPr>
          <p:cNvPr id="40" name="Parallelogram 18">
            <a:extLst>
              <a:ext uri="{FF2B5EF4-FFF2-40B4-BE49-F238E27FC236}">
                <a16:creationId xmlns:a16="http://schemas.microsoft.com/office/drawing/2014/main" id="{6274953C-3C9C-412E-53B3-ED772D82933A}"/>
              </a:ext>
            </a:extLst>
          </p:cNvPr>
          <p:cNvSpPr/>
          <p:nvPr/>
        </p:nvSpPr>
        <p:spPr>
          <a:xfrm>
            <a:off x="10549651" y="2214994"/>
            <a:ext cx="1285595" cy="2610313"/>
          </a:xfrm>
          <a:custGeom>
            <a:avLst/>
            <a:gdLst>
              <a:gd name="connsiteX0" fmla="*/ 0 w 2696547"/>
              <a:gd name="connsiteY0" fmla="*/ 2392347 h 2392347"/>
              <a:gd name="connsiteX1" fmla="*/ 598087 w 2696547"/>
              <a:gd name="connsiteY1" fmla="*/ 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2696547"/>
              <a:gd name="connsiteY0" fmla="*/ 2392347 h 2392347"/>
              <a:gd name="connsiteX1" fmla="*/ 1671107 w 2696547"/>
              <a:gd name="connsiteY1" fmla="*/ 9330 h 2392347"/>
              <a:gd name="connsiteX2" fmla="*/ 2696547 w 2696547"/>
              <a:gd name="connsiteY2" fmla="*/ 0 h 2392347"/>
              <a:gd name="connsiteX3" fmla="*/ 2098460 w 2696547"/>
              <a:gd name="connsiteY3" fmla="*/ 2392347 h 2392347"/>
              <a:gd name="connsiteX4" fmla="*/ 0 w 2696547"/>
              <a:gd name="connsiteY4" fmla="*/ 2392347 h 2392347"/>
              <a:gd name="connsiteX0" fmla="*/ 0 w 1726163"/>
              <a:gd name="connsiteY0" fmla="*/ 2373686 h 2392347"/>
              <a:gd name="connsiteX1" fmla="*/ 700723 w 1726163"/>
              <a:gd name="connsiteY1" fmla="*/ 9330 h 2392347"/>
              <a:gd name="connsiteX2" fmla="*/ 1726163 w 1726163"/>
              <a:gd name="connsiteY2" fmla="*/ 0 h 2392347"/>
              <a:gd name="connsiteX3" fmla="*/ 1128076 w 1726163"/>
              <a:gd name="connsiteY3" fmla="*/ 2392347 h 2392347"/>
              <a:gd name="connsiteX4" fmla="*/ 0 w 1726163"/>
              <a:gd name="connsiteY4" fmla="*/ 2373686 h 2392347"/>
              <a:gd name="connsiteX0" fmla="*/ 0 w 1726163"/>
              <a:gd name="connsiteY0" fmla="*/ 2383017 h 2401678"/>
              <a:gd name="connsiteX1" fmla="*/ 943319 w 1726163"/>
              <a:gd name="connsiteY1" fmla="*/ 0 h 2401678"/>
              <a:gd name="connsiteX2" fmla="*/ 1726163 w 1726163"/>
              <a:gd name="connsiteY2" fmla="*/ 9331 h 2401678"/>
              <a:gd name="connsiteX3" fmla="*/ 1128076 w 1726163"/>
              <a:gd name="connsiteY3" fmla="*/ 2401678 h 2401678"/>
              <a:gd name="connsiteX4" fmla="*/ 0 w 1726163"/>
              <a:gd name="connsiteY4" fmla="*/ 2383017 h 2401678"/>
              <a:gd name="connsiteX0" fmla="*/ 0 w 1436914"/>
              <a:gd name="connsiteY0" fmla="*/ 2383017 h 2401678"/>
              <a:gd name="connsiteX1" fmla="*/ 654070 w 1436914"/>
              <a:gd name="connsiteY1" fmla="*/ 0 h 2401678"/>
              <a:gd name="connsiteX2" fmla="*/ 1436914 w 1436914"/>
              <a:gd name="connsiteY2" fmla="*/ 9331 h 2401678"/>
              <a:gd name="connsiteX3" fmla="*/ 838827 w 1436914"/>
              <a:gd name="connsiteY3" fmla="*/ 2401678 h 2401678"/>
              <a:gd name="connsiteX4" fmla="*/ 0 w 1436914"/>
              <a:gd name="connsiteY4" fmla="*/ 2383017 h 2401678"/>
              <a:gd name="connsiteX0" fmla="*/ 0 w 1436914"/>
              <a:gd name="connsiteY0" fmla="*/ 2373686 h 2392347"/>
              <a:gd name="connsiteX1" fmla="*/ 654070 w 1436914"/>
              <a:gd name="connsiteY1" fmla="*/ 0 h 2392347"/>
              <a:gd name="connsiteX2" fmla="*/ 1436914 w 1436914"/>
              <a:gd name="connsiteY2" fmla="*/ 0 h 2392347"/>
              <a:gd name="connsiteX3" fmla="*/ 838827 w 1436914"/>
              <a:gd name="connsiteY3" fmla="*/ 2392347 h 2392347"/>
              <a:gd name="connsiteX4" fmla="*/ 0 w 1436914"/>
              <a:gd name="connsiteY4" fmla="*/ 2373686 h 2392347"/>
              <a:gd name="connsiteX0" fmla="*/ 0 w 1399591"/>
              <a:gd name="connsiteY0" fmla="*/ 2392347 h 2392347"/>
              <a:gd name="connsiteX1" fmla="*/ 616747 w 1399591"/>
              <a:gd name="connsiteY1" fmla="*/ 0 h 2392347"/>
              <a:gd name="connsiteX2" fmla="*/ 1399591 w 1399591"/>
              <a:gd name="connsiteY2" fmla="*/ 0 h 2392347"/>
              <a:gd name="connsiteX3" fmla="*/ 801504 w 1399591"/>
              <a:gd name="connsiteY3" fmla="*/ 2392347 h 2392347"/>
              <a:gd name="connsiteX4" fmla="*/ 0 w 1399591"/>
              <a:gd name="connsiteY4" fmla="*/ 2392347 h 2392347"/>
              <a:gd name="connsiteX0" fmla="*/ 0 w 1380929"/>
              <a:gd name="connsiteY0" fmla="*/ 2392347 h 2392347"/>
              <a:gd name="connsiteX1" fmla="*/ 616747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801504 w 1380929"/>
              <a:gd name="connsiteY3" fmla="*/ 2392347 h 2392347"/>
              <a:gd name="connsiteX4" fmla="*/ 0 w 1380929"/>
              <a:gd name="connsiteY4" fmla="*/ 2392347 h 2392347"/>
              <a:gd name="connsiteX0" fmla="*/ 0 w 1380929"/>
              <a:gd name="connsiteY0" fmla="*/ 2392347 h 2392347"/>
              <a:gd name="connsiteX1" fmla="*/ 626078 w 1380929"/>
              <a:gd name="connsiteY1" fmla="*/ 0 h 2392347"/>
              <a:gd name="connsiteX2" fmla="*/ 1380929 w 1380929"/>
              <a:gd name="connsiteY2" fmla="*/ 9331 h 2392347"/>
              <a:gd name="connsiteX3" fmla="*/ 717529 w 1380929"/>
              <a:gd name="connsiteY3" fmla="*/ 2383016 h 2392347"/>
              <a:gd name="connsiteX4" fmla="*/ 0 w 1380929"/>
              <a:gd name="connsiteY4" fmla="*/ 2392347 h 2392347"/>
              <a:gd name="connsiteX0" fmla="*/ 0 w 1380929"/>
              <a:gd name="connsiteY0" fmla="*/ 2383016 h 2383016"/>
              <a:gd name="connsiteX1" fmla="*/ 654070 w 1380929"/>
              <a:gd name="connsiteY1" fmla="*/ 9331 h 2383016"/>
              <a:gd name="connsiteX2" fmla="*/ 1380929 w 1380929"/>
              <a:gd name="connsiteY2" fmla="*/ 0 h 2383016"/>
              <a:gd name="connsiteX3" fmla="*/ 717529 w 1380929"/>
              <a:gd name="connsiteY3" fmla="*/ 2373685 h 2383016"/>
              <a:gd name="connsiteX4" fmla="*/ 0 w 1380929"/>
              <a:gd name="connsiteY4" fmla="*/ 2383016 h 2383016"/>
              <a:gd name="connsiteX0" fmla="*/ 0 w 1425283"/>
              <a:gd name="connsiteY0" fmla="*/ 2383016 h 2383016"/>
              <a:gd name="connsiteX1" fmla="*/ 654070 w 1425283"/>
              <a:gd name="connsiteY1" fmla="*/ 9331 h 2383016"/>
              <a:gd name="connsiteX2" fmla="*/ 1425283 w 1425283"/>
              <a:gd name="connsiteY2" fmla="*/ 0 h 2383016"/>
              <a:gd name="connsiteX3" fmla="*/ 717529 w 1425283"/>
              <a:gd name="connsiteY3" fmla="*/ 2373685 h 2383016"/>
              <a:gd name="connsiteX4" fmla="*/ 0 w 1425283"/>
              <a:gd name="connsiteY4" fmla="*/ 2383016 h 2383016"/>
              <a:gd name="connsiteX0" fmla="*/ 0 w 1425283"/>
              <a:gd name="connsiteY0" fmla="*/ 2383016 h 2392346"/>
              <a:gd name="connsiteX1" fmla="*/ 654070 w 1425283"/>
              <a:gd name="connsiteY1" fmla="*/ 9331 h 2392346"/>
              <a:gd name="connsiteX2" fmla="*/ 1425283 w 1425283"/>
              <a:gd name="connsiteY2" fmla="*/ 0 h 2392346"/>
              <a:gd name="connsiteX3" fmla="*/ 728618 w 1425283"/>
              <a:gd name="connsiteY3" fmla="*/ 2392346 h 2392346"/>
              <a:gd name="connsiteX4" fmla="*/ 0 w 1425283"/>
              <a:gd name="connsiteY4" fmla="*/ 2383016 h 2392346"/>
              <a:gd name="connsiteX0" fmla="*/ 0 w 1425283"/>
              <a:gd name="connsiteY0" fmla="*/ 2392819 h 2392819"/>
              <a:gd name="connsiteX1" fmla="*/ 654070 w 1425283"/>
              <a:gd name="connsiteY1" fmla="*/ 9331 h 2392819"/>
              <a:gd name="connsiteX2" fmla="*/ 1425283 w 1425283"/>
              <a:gd name="connsiteY2" fmla="*/ 0 h 2392819"/>
              <a:gd name="connsiteX3" fmla="*/ 728618 w 1425283"/>
              <a:gd name="connsiteY3" fmla="*/ 2392346 h 2392819"/>
              <a:gd name="connsiteX4" fmla="*/ 0 w 1425283"/>
              <a:gd name="connsiteY4" fmla="*/ 2392819 h 2392819"/>
              <a:gd name="connsiteX0" fmla="*/ 0 w 1425283"/>
              <a:gd name="connsiteY0" fmla="*/ 2394061 h 2394061"/>
              <a:gd name="connsiteX1" fmla="*/ 654070 w 1425283"/>
              <a:gd name="connsiteY1" fmla="*/ 0 h 2394061"/>
              <a:gd name="connsiteX2" fmla="*/ 1425283 w 1425283"/>
              <a:gd name="connsiteY2" fmla="*/ 1242 h 2394061"/>
              <a:gd name="connsiteX3" fmla="*/ 728618 w 1425283"/>
              <a:gd name="connsiteY3" fmla="*/ 2393588 h 2394061"/>
              <a:gd name="connsiteX4" fmla="*/ 0 w 1425283"/>
              <a:gd name="connsiteY4" fmla="*/ 2394061 h 2394061"/>
              <a:gd name="connsiteX0" fmla="*/ 0 w 1425283"/>
              <a:gd name="connsiteY0" fmla="*/ 2403392 h 2403392"/>
              <a:gd name="connsiteX1" fmla="*/ 654070 w 1425283"/>
              <a:gd name="connsiteY1" fmla="*/ 9331 h 2403392"/>
              <a:gd name="connsiteX2" fmla="*/ 1425283 w 1425283"/>
              <a:gd name="connsiteY2" fmla="*/ 0 h 2403392"/>
              <a:gd name="connsiteX3" fmla="*/ 728618 w 1425283"/>
              <a:gd name="connsiteY3" fmla="*/ 2402919 h 2403392"/>
              <a:gd name="connsiteX4" fmla="*/ 0 w 1425283"/>
              <a:gd name="connsiteY4" fmla="*/ 2403392 h 2403392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1814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25283"/>
              <a:gd name="connsiteY0" fmla="*/ 2415206 h 2415206"/>
              <a:gd name="connsiteX1" fmla="*/ 666671 w 1425283"/>
              <a:gd name="connsiteY1" fmla="*/ 0 h 2415206"/>
              <a:gd name="connsiteX2" fmla="*/ 1425283 w 1425283"/>
              <a:gd name="connsiteY2" fmla="*/ 1241 h 2415206"/>
              <a:gd name="connsiteX3" fmla="*/ 728618 w 1425283"/>
              <a:gd name="connsiteY3" fmla="*/ 2414733 h 2415206"/>
              <a:gd name="connsiteX4" fmla="*/ 0 w 1425283"/>
              <a:gd name="connsiteY4" fmla="*/ 2415206 h 2415206"/>
              <a:gd name="connsiteX0" fmla="*/ 0 w 1413346"/>
              <a:gd name="connsiteY0" fmla="*/ 2415206 h 2415206"/>
              <a:gd name="connsiteX1" fmla="*/ 666671 w 1413346"/>
              <a:gd name="connsiteY1" fmla="*/ 0 h 2415206"/>
              <a:gd name="connsiteX2" fmla="*/ 1413346 w 1413346"/>
              <a:gd name="connsiteY2" fmla="*/ 1241 h 2415206"/>
              <a:gd name="connsiteX3" fmla="*/ 728618 w 1413346"/>
              <a:gd name="connsiteY3" fmla="*/ 2414733 h 2415206"/>
              <a:gd name="connsiteX4" fmla="*/ 0 w 1413346"/>
              <a:gd name="connsiteY4" fmla="*/ 2415206 h 24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3346" h="2415206">
                <a:moveTo>
                  <a:pt x="0" y="2415206"/>
                </a:moveTo>
                <a:lnTo>
                  <a:pt x="666671" y="0"/>
                </a:lnTo>
                <a:lnTo>
                  <a:pt x="1413346" y="1241"/>
                </a:lnTo>
                <a:lnTo>
                  <a:pt x="728618" y="2414733"/>
                </a:lnTo>
                <a:lnTo>
                  <a:pt x="0" y="2415206"/>
                </a:lnTo>
                <a:close/>
              </a:path>
            </a:pathLst>
          </a:cu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80"/>
          </a:p>
        </p:txBody>
      </p:sp>
    </p:spTree>
    <p:extLst>
      <p:ext uri="{BB962C8B-B14F-4D97-AF65-F5344CB8AC3E}">
        <p14:creationId xmlns:p14="http://schemas.microsoft.com/office/powerpoint/2010/main" val="161102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41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41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7F85BF-6456-5064-C999-849948FE3C60}"/>
              </a:ext>
            </a:extLst>
          </p:cNvPr>
          <p:cNvSpPr/>
          <p:nvPr/>
        </p:nvSpPr>
        <p:spPr>
          <a:xfrm>
            <a:off x="0" y="0"/>
            <a:ext cx="12206104" cy="68873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822304-51A6-8997-4286-56947D0B2B1E}"/>
              </a:ext>
            </a:extLst>
          </p:cNvPr>
          <p:cNvSpPr/>
          <p:nvPr/>
        </p:nvSpPr>
        <p:spPr>
          <a:xfrm flipH="1">
            <a:off x="9680591" y="5580685"/>
            <a:ext cx="1398229" cy="169122"/>
          </a:xfrm>
          <a:custGeom>
            <a:avLst/>
            <a:gdLst>
              <a:gd name="connsiteX0" fmla="*/ 0 w 1398229"/>
              <a:gd name="connsiteY0" fmla="*/ 0 h 169122"/>
              <a:gd name="connsiteX1" fmla="*/ 39442 w 1398229"/>
              <a:gd name="connsiteY1" fmla="*/ 163623 h 169122"/>
              <a:gd name="connsiteX2" fmla="*/ 1398229 w 1398229"/>
              <a:gd name="connsiteY2" fmla="*/ 169122 h 169122"/>
              <a:gd name="connsiteX3" fmla="*/ 1360691 w 1398229"/>
              <a:gd name="connsiteY3" fmla="*/ 5507 h 16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229" h="169122">
                <a:moveTo>
                  <a:pt x="0" y="0"/>
                </a:moveTo>
                <a:lnTo>
                  <a:pt x="39442" y="163623"/>
                </a:lnTo>
                <a:lnTo>
                  <a:pt x="1398229" y="169122"/>
                </a:lnTo>
                <a:lnTo>
                  <a:pt x="1360691" y="55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Your Logo Here"/>
          <p:cNvSpPr txBox="1"/>
          <p:nvPr/>
        </p:nvSpPr>
        <p:spPr>
          <a:xfrm>
            <a:off x="1502657" y="3501008"/>
            <a:ext cx="8553783" cy="1080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b" anchorCtr="0"/>
          <a:lstStyle>
            <a:lvl1pPr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n-US" sz="3000" b="1" i="1">
                <a:solidFill>
                  <a:schemeClr val="bg2"/>
                </a:solidFill>
                <a:latin typeface="+mn-lt"/>
                <a:ea typeface="Roboto" charset="0"/>
                <a:cs typeface="Roboto" charset="0"/>
              </a:rPr>
              <a:t>Maximizing Team Efficiency: Tips &amp; Tricks</a:t>
            </a:r>
            <a:endParaRPr sz="3200" b="1" i="1" dirty="0">
              <a:solidFill>
                <a:schemeClr val="bg2"/>
              </a:solidFill>
              <a:latin typeface="+mn-lt"/>
              <a:ea typeface="Roboto" charset="0"/>
              <a:cs typeface="Roboto" charset="0"/>
            </a:endParaRPr>
          </a:p>
        </p:txBody>
      </p:sp>
      <p:sp>
        <p:nvSpPr>
          <p:cNvPr id="7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11384612" y="3429000"/>
            <a:ext cx="904077" cy="3528392"/>
          </a:xfrm>
          <a:custGeom>
            <a:avLst/>
            <a:gdLst/>
            <a:ahLst/>
            <a:cxnLst/>
            <a:rect l="l" t="t" r="r" b="b"/>
            <a:pathLst>
              <a:path w="904077" h="3528392">
                <a:moveTo>
                  <a:pt x="847245" y="0"/>
                </a:moveTo>
                <a:lnTo>
                  <a:pt x="904077" y="109"/>
                </a:lnTo>
                <a:lnTo>
                  <a:pt x="904077" y="3528392"/>
                </a:lnTo>
                <a:lnTo>
                  <a:pt x="0" y="3528392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8" name="Parallelogram 18">
            <a:extLst>
              <a:ext uri="{FF2B5EF4-FFF2-40B4-BE49-F238E27FC236}">
                <a16:creationId xmlns:a16="http://schemas.microsoft.com/office/drawing/2014/main" id="{DDF81FD5-0EBF-443D-A343-4C0D13A335FF}"/>
              </a:ext>
            </a:extLst>
          </p:cNvPr>
          <p:cNvSpPr/>
          <p:nvPr/>
        </p:nvSpPr>
        <p:spPr>
          <a:xfrm>
            <a:off x="11744754" y="2832530"/>
            <a:ext cx="447247" cy="1748598"/>
          </a:xfrm>
          <a:custGeom>
            <a:avLst/>
            <a:gdLst/>
            <a:ahLst/>
            <a:cxnLst/>
            <a:rect l="l" t="t" r="r" b="b"/>
            <a:pathLst>
              <a:path w="447247" h="1748598">
                <a:moveTo>
                  <a:pt x="447247" y="0"/>
                </a:moveTo>
                <a:lnTo>
                  <a:pt x="447247" y="1748285"/>
                </a:lnTo>
                <a:lnTo>
                  <a:pt x="0" y="17485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181780-474C-CEC6-5041-38F6DD04AD97}"/>
              </a:ext>
            </a:extLst>
          </p:cNvPr>
          <p:cNvSpPr txBox="1"/>
          <p:nvPr/>
        </p:nvSpPr>
        <p:spPr>
          <a:xfrm>
            <a:off x="1921614" y="4734659"/>
            <a:ext cx="6420867" cy="1753505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1800">
                <a:solidFill>
                  <a:schemeClr val="bg2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By implementing these productivity hacks, teams can enhance their efficiency, communication, and collaboration. Embracing technology, fostering a positive culture, and maintaining clear goals will lead to success.</a:t>
            </a:r>
            <a:endParaRPr lang="en-GB" u="none" dirty="0">
              <a:solidFill>
                <a:schemeClr val="bg2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621FCF-F4C0-ABC5-5122-EAAB4F2E2A38}"/>
              </a:ext>
            </a:extLst>
          </p:cNvPr>
          <p:cNvGrpSpPr/>
          <p:nvPr/>
        </p:nvGrpSpPr>
        <p:grpSpPr>
          <a:xfrm flipH="1" flipV="1">
            <a:off x="10608437" y="4884852"/>
            <a:ext cx="1130487" cy="1741733"/>
            <a:chOff x="1584901" y="4020108"/>
            <a:chExt cx="1768095" cy="2724090"/>
          </a:xfrm>
          <a:solidFill>
            <a:schemeClr val="accent1"/>
          </a:solidFill>
        </p:grpSpPr>
        <p:sp>
          <p:nvSpPr>
            <p:cNvPr id="17" name="Parallelogram 18">
              <a:extLst>
                <a:ext uri="{FF2B5EF4-FFF2-40B4-BE49-F238E27FC236}">
                  <a16:creationId xmlns:a16="http://schemas.microsoft.com/office/drawing/2014/main" id="{DF33D9FE-4DB0-0684-4BD8-EA0D58160C5C}"/>
                </a:ext>
              </a:extLst>
            </p:cNvPr>
            <p:cNvSpPr/>
            <p:nvPr/>
          </p:nvSpPr>
          <p:spPr>
            <a:xfrm>
              <a:off x="1584901" y="4236598"/>
              <a:ext cx="1254289" cy="2507600"/>
            </a:xfrm>
            <a:custGeom>
              <a:avLst/>
              <a:gdLst>
                <a:gd name="connsiteX0" fmla="*/ 0 w 2696547"/>
                <a:gd name="connsiteY0" fmla="*/ 2392347 h 2392347"/>
                <a:gd name="connsiteX1" fmla="*/ 598087 w 2696547"/>
                <a:gd name="connsiteY1" fmla="*/ 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2696547"/>
                <a:gd name="connsiteY0" fmla="*/ 2392347 h 2392347"/>
                <a:gd name="connsiteX1" fmla="*/ 1671107 w 2696547"/>
                <a:gd name="connsiteY1" fmla="*/ 933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1726163"/>
                <a:gd name="connsiteY0" fmla="*/ 2373686 h 2392347"/>
                <a:gd name="connsiteX1" fmla="*/ 700723 w 1726163"/>
                <a:gd name="connsiteY1" fmla="*/ 9330 h 2392347"/>
                <a:gd name="connsiteX2" fmla="*/ 1726163 w 1726163"/>
                <a:gd name="connsiteY2" fmla="*/ 0 h 2392347"/>
                <a:gd name="connsiteX3" fmla="*/ 1128076 w 1726163"/>
                <a:gd name="connsiteY3" fmla="*/ 2392347 h 2392347"/>
                <a:gd name="connsiteX4" fmla="*/ 0 w 1726163"/>
                <a:gd name="connsiteY4" fmla="*/ 2373686 h 2392347"/>
                <a:gd name="connsiteX0" fmla="*/ 0 w 1726163"/>
                <a:gd name="connsiteY0" fmla="*/ 2383017 h 2401678"/>
                <a:gd name="connsiteX1" fmla="*/ 943319 w 1726163"/>
                <a:gd name="connsiteY1" fmla="*/ 0 h 2401678"/>
                <a:gd name="connsiteX2" fmla="*/ 1726163 w 1726163"/>
                <a:gd name="connsiteY2" fmla="*/ 9331 h 2401678"/>
                <a:gd name="connsiteX3" fmla="*/ 1128076 w 1726163"/>
                <a:gd name="connsiteY3" fmla="*/ 2401678 h 2401678"/>
                <a:gd name="connsiteX4" fmla="*/ 0 w 1726163"/>
                <a:gd name="connsiteY4" fmla="*/ 2383017 h 2401678"/>
                <a:gd name="connsiteX0" fmla="*/ 0 w 1436914"/>
                <a:gd name="connsiteY0" fmla="*/ 2383017 h 2401678"/>
                <a:gd name="connsiteX1" fmla="*/ 654070 w 1436914"/>
                <a:gd name="connsiteY1" fmla="*/ 0 h 2401678"/>
                <a:gd name="connsiteX2" fmla="*/ 1436914 w 1436914"/>
                <a:gd name="connsiteY2" fmla="*/ 9331 h 2401678"/>
                <a:gd name="connsiteX3" fmla="*/ 838827 w 1436914"/>
                <a:gd name="connsiteY3" fmla="*/ 2401678 h 2401678"/>
                <a:gd name="connsiteX4" fmla="*/ 0 w 1436914"/>
                <a:gd name="connsiteY4" fmla="*/ 2383017 h 2401678"/>
                <a:gd name="connsiteX0" fmla="*/ 0 w 1436914"/>
                <a:gd name="connsiteY0" fmla="*/ 2373686 h 2392347"/>
                <a:gd name="connsiteX1" fmla="*/ 654070 w 1436914"/>
                <a:gd name="connsiteY1" fmla="*/ 0 h 2392347"/>
                <a:gd name="connsiteX2" fmla="*/ 1436914 w 1436914"/>
                <a:gd name="connsiteY2" fmla="*/ 0 h 2392347"/>
                <a:gd name="connsiteX3" fmla="*/ 838827 w 1436914"/>
                <a:gd name="connsiteY3" fmla="*/ 2392347 h 2392347"/>
                <a:gd name="connsiteX4" fmla="*/ 0 w 1436914"/>
                <a:gd name="connsiteY4" fmla="*/ 2373686 h 2392347"/>
                <a:gd name="connsiteX0" fmla="*/ 0 w 1399591"/>
                <a:gd name="connsiteY0" fmla="*/ 2392347 h 2392347"/>
                <a:gd name="connsiteX1" fmla="*/ 616747 w 1399591"/>
                <a:gd name="connsiteY1" fmla="*/ 0 h 2392347"/>
                <a:gd name="connsiteX2" fmla="*/ 1399591 w 1399591"/>
                <a:gd name="connsiteY2" fmla="*/ 0 h 2392347"/>
                <a:gd name="connsiteX3" fmla="*/ 801504 w 1399591"/>
                <a:gd name="connsiteY3" fmla="*/ 2392347 h 2392347"/>
                <a:gd name="connsiteX4" fmla="*/ 0 w 1399591"/>
                <a:gd name="connsiteY4" fmla="*/ 2392347 h 2392347"/>
                <a:gd name="connsiteX0" fmla="*/ 0 w 1380929"/>
                <a:gd name="connsiteY0" fmla="*/ 2392347 h 2392347"/>
                <a:gd name="connsiteX1" fmla="*/ 616747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717529 w 1380929"/>
                <a:gd name="connsiteY3" fmla="*/ 2383016 h 2392347"/>
                <a:gd name="connsiteX4" fmla="*/ 0 w 1380929"/>
                <a:gd name="connsiteY4" fmla="*/ 2392347 h 2392347"/>
                <a:gd name="connsiteX0" fmla="*/ 0 w 1380929"/>
                <a:gd name="connsiteY0" fmla="*/ 2383016 h 2383016"/>
                <a:gd name="connsiteX1" fmla="*/ 654070 w 1380929"/>
                <a:gd name="connsiteY1" fmla="*/ 9331 h 2383016"/>
                <a:gd name="connsiteX2" fmla="*/ 1380929 w 1380929"/>
                <a:gd name="connsiteY2" fmla="*/ 0 h 2383016"/>
                <a:gd name="connsiteX3" fmla="*/ 717529 w 1380929"/>
                <a:gd name="connsiteY3" fmla="*/ 2373685 h 2383016"/>
                <a:gd name="connsiteX4" fmla="*/ 0 w 1380929"/>
                <a:gd name="connsiteY4" fmla="*/ 2383016 h 2383016"/>
                <a:gd name="connsiteX0" fmla="*/ 0 w 1425283"/>
                <a:gd name="connsiteY0" fmla="*/ 2383016 h 2383016"/>
                <a:gd name="connsiteX1" fmla="*/ 654070 w 1425283"/>
                <a:gd name="connsiteY1" fmla="*/ 9331 h 2383016"/>
                <a:gd name="connsiteX2" fmla="*/ 1425283 w 1425283"/>
                <a:gd name="connsiteY2" fmla="*/ 0 h 2383016"/>
                <a:gd name="connsiteX3" fmla="*/ 717529 w 1425283"/>
                <a:gd name="connsiteY3" fmla="*/ 2373685 h 2383016"/>
                <a:gd name="connsiteX4" fmla="*/ 0 w 1425283"/>
                <a:gd name="connsiteY4" fmla="*/ 2383016 h 2383016"/>
                <a:gd name="connsiteX0" fmla="*/ 0 w 1425283"/>
                <a:gd name="connsiteY0" fmla="*/ 2383016 h 2392346"/>
                <a:gd name="connsiteX1" fmla="*/ 654070 w 1425283"/>
                <a:gd name="connsiteY1" fmla="*/ 9331 h 2392346"/>
                <a:gd name="connsiteX2" fmla="*/ 1425283 w 1425283"/>
                <a:gd name="connsiteY2" fmla="*/ 0 h 2392346"/>
                <a:gd name="connsiteX3" fmla="*/ 728618 w 1425283"/>
                <a:gd name="connsiteY3" fmla="*/ 2392346 h 2392346"/>
                <a:gd name="connsiteX4" fmla="*/ 0 w 1425283"/>
                <a:gd name="connsiteY4" fmla="*/ 2383016 h 2392346"/>
                <a:gd name="connsiteX0" fmla="*/ 0 w 1425283"/>
                <a:gd name="connsiteY0" fmla="*/ 2392819 h 2392819"/>
                <a:gd name="connsiteX1" fmla="*/ 654070 w 1425283"/>
                <a:gd name="connsiteY1" fmla="*/ 9331 h 2392819"/>
                <a:gd name="connsiteX2" fmla="*/ 1425283 w 1425283"/>
                <a:gd name="connsiteY2" fmla="*/ 0 h 2392819"/>
                <a:gd name="connsiteX3" fmla="*/ 728618 w 1425283"/>
                <a:gd name="connsiteY3" fmla="*/ 2392346 h 2392819"/>
                <a:gd name="connsiteX4" fmla="*/ 0 w 1425283"/>
                <a:gd name="connsiteY4" fmla="*/ 2392819 h 2392819"/>
                <a:gd name="connsiteX0" fmla="*/ 0 w 1425283"/>
                <a:gd name="connsiteY0" fmla="*/ 2394061 h 2394061"/>
                <a:gd name="connsiteX1" fmla="*/ 654070 w 1425283"/>
                <a:gd name="connsiteY1" fmla="*/ 0 h 2394061"/>
                <a:gd name="connsiteX2" fmla="*/ 1425283 w 1425283"/>
                <a:gd name="connsiteY2" fmla="*/ 1242 h 2394061"/>
                <a:gd name="connsiteX3" fmla="*/ 728618 w 1425283"/>
                <a:gd name="connsiteY3" fmla="*/ 2393588 h 2394061"/>
                <a:gd name="connsiteX4" fmla="*/ 0 w 1425283"/>
                <a:gd name="connsiteY4" fmla="*/ 2394061 h 2394061"/>
                <a:gd name="connsiteX0" fmla="*/ 0 w 1425283"/>
                <a:gd name="connsiteY0" fmla="*/ 2403392 h 2403392"/>
                <a:gd name="connsiteX1" fmla="*/ 654070 w 1425283"/>
                <a:gd name="connsiteY1" fmla="*/ 9331 h 2403392"/>
                <a:gd name="connsiteX2" fmla="*/ 1425283 w 1425283"/>
                <a:gd name="connsiteY2" fmla="*/ 0 h 2403392"/>
                <a:gd name="connsiteX3" fmla="*/ 728618 w 1425283"/>
                <a:gd name="connsiteY3" fmla="*/ 2402919 h 2403392"/>
                <a:gd name="connsiteX4" fmla="*/ 0 w 1425283"/>
                <a:gd name="connsiteY4" fmla="*/ 2403392 h 2403392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1814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241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13346"/>
                <a:gd name="connsiteY0" fmla="*/ 2415206 h 2415206"/>
                <a:gd name="connsiteX1" fmla="*/ 666671 w 1413346"/>
                <a:gd name="connsiteY1" fmla="*/ 0 h 2415206"/>
                <a:gd name="connsiteX2" fmla="*/ 1413346 w 1413346"/>
                <a:gd name="connsiteY2" fmla="*/ 1241 h 2415206"/>
                <a:gd name="connsiteX3" fmla="*/ 728618 w 1413346"/>
                <a:gd name="connsiteY3" fmla="*/ 2414733 h 2415206"/>
                <a:gd name="connsiteX4" fmla="*/ 0 w 1413346"/>
                <a:gd name="connsiteY4" fmla="*/ 2415206 h 241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346" h="2415206">
                  <a:moveTo>
                    <a:pt x="0" y="2415206"/>
                  </a:moveTo>
                  <a:lnTo>
                    <a:pt x="666671" y="0"/>
                  </a:lnTo>
                  <a:lnTo>
                    <a:pt x="1413346" y="1241"/>
                  </a:lnTo>
                  <a:lnTo>
                    <a:pt x="728618" y="2414733"/>
                  </a:lnTo>
                  <a:lnTo>
                    <a:pt x="0" y="24152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Parallelogram 18">
              <a:extLst>
                <a:ext uri="{FF2B5EF4-FFF2-40B4-BE49-F238E27FC236}">
                  <a16:creationId xmlns:a16="http://schemas.microsoft.com/office/drawing/2014/main" id="{77AD0DDA-A5F7-0DDF-50DC-4B7E73107E79}"/>
                </a:ext>
              </a:extLst>
            </p:cNvPr>
            <p:cNvSpPr/>
            <p:nvPr/>
          </p:nvSpPr>
          <p:spPr>
            <a:xfrm>
              <a:off x="2733237" y="4020108"/>
              <a:ext cx="619759" cy="1239037"/>
            </a:xfrm>
            <a:custGeom>
              <a:avLst/>
              <a:gdLst>
                <a:gd name="connsiteX0" fmla="*/ 0 w 2696547"/>
                <a:gd name="connsiteY0" fmla="*/ 2392347 h 2392347"/>
                <a:gd name="connsiteX1" fmla="*/ 598087 w 2696547"/>
                <a:gd name="connsiteY1" fmla="*/ 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2696547"/>
                <a:gd name="connsiteY0" fmla="*/ 2392347 h 2392347"/>
                <a:gd name="connsiteX1" fmla="*/ 1671107 w 2696547"/>
                <a:gd name="connsiteY1" fmla="*/ 9330 h 2392347"/>
                <a:gd name="connsiteX2" fmla="*/ 2696547 w 2696547"/>
                <a:gd name="connsiteY2" fmla="*/ 0 h 2392347"/>
                <a:gd name="connsiteX3" fmla="*/ 2098460 w 2696547"/>
                <a:gd name="connsiteY3" fmla="*/ 2392347 h 2392347"/>
                <a:gd name="connsiteX4" fmla="*/ 0 w 2696547"/>
                <a:gd name="connsiteY4" fmla="*/ 2392347 h 2392347"/>
                <a:gd name="connsiteX0" fmla="*/ 0 w 1726163"/>
                <a:gd name="connsiteY0" fmla="*/ 2373686 h 2392347"/>
                <a:gd name="connsiteX1" fmla="*/ 700723 w 1726163"/>
                <a:gd name="connsiteY1" fmla="*/ 9330 h 2392347"/>
                <a:gd name="connsiteX2" fmla="*/ 1726163 w 1726163"/>
                <a:gd name="connsiteY2" fmla="*/ 0 h 2392347"/>
                <a:gd name="connsiteX3" fmla="*/ 1128076 w 1726163"/>
                <a:gd name="connsiteY3" fmla="*/ 2392347 h 2392347"/>
                <a:gd name="connsiteX4" fmla="*/ 0 w 1726163"/>
                <a:gd name="connsiteY4" fmla="*/ 2373686 h 2392347"/>
                <a:gd name="connsiteX0" fmla="*/ 0 w 1726163"/>
                <a:gd name="connsiteY0" fmla="*/ 2383017 h 2401678"/>
                <a:gd name="connsiteX1" fmla="*/ 943319 w 1726163"/>
                <a:gd name="connsiteY1" fmla="*/ 0 h 2401678"/>
                <a:gd name="connsiteX2" fmla="*/ 1726163 w 1726163"/>
                <a:gd name="connsiteY2" fmla="*/ 9331 h 2401678"/>
                <a:gd name="connsiteX3" fmla="*/ 1128076 w 1726163"/>
                <a:gd name="connsiteY3" fmla="*/ 2401678 h 2401678"/>
                <a:gd name="connsiteX4" fmla="*/ 0 w 1726163"/>
                <a:gd name="connsiteY4" fmla="*/ 2383017 h 2401678"/>
                <a:gd name="connsiteX0" fmla="*/ 0 w 1436914"/>
                <a:gd name="connsiteY0" fmla="*/ 2383017 h 2401678"/>
                <a:gd name="connsiteX1" fmla="*/ 654070 w 1436914"/>
                <a:gd name="connsiteY1" fmla="*/ 0 h 2401678"/>
                <a:gd name="connsiteX2" fmla="*/ 1436914 w 1436914"/>
                <a:gd name="connsiteY2" fmla="*/ 9331 h 2401678"/>
                <a:gd name="connsiteX3" fmla="*/ 838827 w 1436914"/>
                <a:gd name="connsiteY3" fmla="*/ 2401678 h 2401678"/>
                <a:gd name="connsiteX4" fmla="*/ 0 w 1436914"/>
                <a:gd name="connsiteY4" fmla="*/ 2383017 h 2401678"/>
                <a:gd name="connsiteX0" fmla="*/ 0 w 1436914"/>
                <a:gd name="connsiteY0" fmla="*/ 2373686 h 2392347"/>
                <a:gd name="connsiteX1" fmla="*/ 654070 w 1436914"/>
                <a:gd name="connsiteY1" fmla="*/ 0 h 2392347"/>
                <a:gd name="connsiteX2" fmla="*/ 1436914 w 1436914"/>
                <a:gd name="connsiteY2" fmla="*/ 0 h 2392347"/>
                <a:gd name="connsiteX3" fmla="*/ 838827 w 1436914"/>
                <a:gd name="connsiteY3" fmla="*/ 2392347 h 2392347"/>
                <a:gd name="connsiteX4" fmla="*/ 0 w 1436914"/>
                <a:gd name="connsiteY4" fmla="*/ 2373686 h 2392347"/>
                <a:gd name="connsiteX0" fmla="*/ 0 w 1399591"/>
                <a:gd name="connsiteY0" fmla="*/ 2392347 h 2392347"/>
                <a:gd name="connsiteX1" fmla="*/ 616747 w 1399591"/>
                <a:gd name="connsiteY1" fmla="*/ 0 h 2392347"/>
                <a:gd name="connsiteX2" fmla="*/ 1399591 w 1399591"/>
                <a:gd name="connsiteY2" fmla="*/ 0 h 2392347"/>
                <a:gd name="connsiteX3" fmla="*/ 801504 w 1399591"/>
                <a:gd name="connsiteY3" fmla="*/ 2392347 h 2392347"/>
                <a:gd name="connsiteX4" fmla="*/ 0 w 1399591"/>
                <a:gd name="connsiteY4" fmla="*/ 2392347 h 2392347"/>
                <a:gd name="connsiteX0" fmla="*/ 0 w 1380929"/>
                <a:gd name="connsiteY0" fmla="*/ 2392347 h 2392347"/>
                <a:gd name="connsiteX1" fmla="*/ 616747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801504 w 1380929"/>
                <a:gd name="connsiteY3" fmla="*/ 2392347 h 2392347"/>
                <a:gd name="connsiteX4" fmla="*/ 0 w 1380929"/>
                <a:gd name="connsiteY4" fmla="*/ 2392347 h 2392347"/>
                <a:gd name="connsiteX0" fmla="*/ 0 w 1380929"/>
                <a:gd name="connsiteY0" fmla="*/ 2392347 h 2392347"/>
                <a:gd name="connsiteX1" fmla="*/ 626078 w 1380929"/>
                <a:gd name="connsiteY1" fmla="*/ 0 h 2392347"/>
                <a:gd name="connsiteX2" fmla="*/ 1380929 w 1380929"/>
                <a:gd name="connsiteY2" fmla="*/ 9331 h 2392347"/>
                <a:gd name="connsiteX3" fmla="*/ 717529 w 1380929"/>
                <a:gd name="connsiteY3" fmla="*/ 2383016 h 2392347"/>
                <a:gd name="connsiteX4" fmla="*/ 0 w 1380929"/>
                <a:gd name="connsiteY4" fmla="*/ 2392347 h 2392347"/>
                <a:gd name="connsiteX0" fmla="*/ 0 w 1380929"/>
                <a:gd name="connsiteY0" fmla="*/ 2383016 h 2383016"/>
                <a:gd name="connsiteX1" fmla="*/ 654070 w 1380929"/>
                <a:gd name="connsiteY1" fmla="*/ 9331 h 2383016"/>
                <a:gd name="connsiteX2" fmla="*/ 1380929 w 1380929"/>
                <a:gd name="connsiteY2" fmla="*/ 0 h 2383016"/>
                <a:gd name="connsiteX3" fmla="*/ 717529 w 1380929"/>
                <a:gd name="connsiteY3" fmla="*/ 2373685 h 2383016"/>
                <a:gd name="connsiteX4" fmla="*/ 0 w 1380929"/>
                <a:gd name="connsiteY4" fmla="*/ 2383016 h 2383016"/>
                <a:gd name="connsiteX0" fmla="*/ 0 w 1425283"/>
                <a:gd name="connsiteY0" fmla="*/ 2383016 h 2383016"/>
                <a:gd name="connsiteX1" fmla="*/ 654070 w 1425283"/>
                <a:gd name="connsiteY1" fmla="*/ 9331 h 2383016"/>
                <a:gd name="connsiteX2" fmla="*/ 1425283 w 1425283"/>
                <a:gd name="connsiteY2" fmla="*/ 0 h 2383016"/>
                <a:gd name="connsiteX3" fmla="*/ 717529 w 1425283"/>
                <a:gd name="connsiteY3" fmla="*/ 2373685 h 2383016"/>
                <a:gd name="connsiteX4" fmla="*/ 0 w 1425283"/>
                <a:gd name="connsiteY4" fmla="*/ 2383016 h 2383016"/>
                <a:gd name="connsiteX0" fmla="*/ 0 w 1425283"/>
                <a:gd name="connsiteY0" fmla="*/ 2383016 h 2392346"/>
                <a:gd name="connsiteX1" fmla="*/ 654070 w 1425283"/>
                <a:gd name="connsiteY1" fmla="*/ 9331 h 2392346"/>
                <a:gd name="connsiteX2" fmla="*/ 1425283 w 1425283"/>
                <a:gd name="connsiteY2" fmla="*/ 0 h 2392346"/>
                <a:gd name="connsiteX3" fmla="*/ 728618 w 1425283"/>
                <a:gd name="connsiteY3" fmla="*/ 2392346 h 2392346"/>
                <a:gd name="connsiteX4" fmla="*/ 0 w 1425283"/>
                <a:gd name="connsiteY4" fmla="*/ 2383016 h 2392346"/>
                <a:gd name="connsiteX0" fmla="*/ 0 w 1425283"/>
                <a:gd name="connsiteY0" fmla="*/ 2392819 h 2392819"/>
                <a:gd name="connsiteX1" fmla="*/ 654070 w 1425283"/>
                <a:gd name="connsiteY1" fmla="*/ 9331 h 2392819"/>
                <a:gd name="connsiteX2" fmla="*/ 1425283 w 1425283"/>
                <a:gd name="connsiteY2" fmla="*/ 0 h 2392819"/>
                <a:gd name="connsiteX3" fmla="*/ 728618 w 1425283"/>
                <a:gd name="connsiteY3" fmla="*/ 2392346 h 2392819"/>
                <a:gd name="connsiteX4" fmla="*/ 0 w 1425283"/>
                <a:gd name="connsiteY4" fmla="*/ 2392819 h 2392819"/>
                <a:gd name="connsiteX0" fmla="*/ 0 w 1425283"/>
                <a:gd name="connsiteY0" fmla="*/ 2394061 h 2394061"/>
                <a:gd name="connsiteX1" fmla="*/ 654070 w 1425283"/>
                <a:gd name="connsiteY1" fmla="*/ 0 h 2394061"/>
                <a:gd name="connsiteX2" fmla="*/ 1425283 w 1425283"/>
                <a:gd name="connsiteY2" fmla="*/ 1242 h 2394061"/>
                <a:gd name="connsiteX3" fmla="*/ 728618 w 1425283"/>
                <a:gd name="connsiteY3" fmla="*/ 2393588 h 2394061"/>
                <a:gd name="connsiteX4" fmla="*/ 0 w 1425283"/>
                <a:gd name="connsiteY4" fmla="*/ 2394061 h 2394061"/>
                <a:gd name="connsiteX0" fmla="*/ 0 w 1425283"/>
                <a:gd name="connsiteY0" fmla="*/ 2403392 h 2403392"/>
                <a:gd name="connsiteX1" fmla="*/ 654070 w 1425283"/>
                <a:gd name="connsiteY1" fmla="*/ 9331 h 2403392"/>
                <a:gd name="connsiteX2" fmla="*/ 1425283 w 1425283"/>
                <a:gd name="connsiteY2" fmla="*/ 0 h 2403392"/>
                <a:gd name="connsiteX3" fmla="*/ 728618 w 1425283"/>
                <a:gd name="connsiteY3" fmla="*/ 2402919 h 2403392"/>
                <a:gd name="connsiteX4" fmla="*/ 0 w 1425283"/>
                <a:gd name="connsiteY4" fmla="*/ 2403392 h 2403392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1814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25283"/>
                <a:gd name="connsiteY0" fmla="*/ 2415206 h 2415206"/>
                <a:gd name="connsiteX1" fmla="*/ 666671 w 1425283"/>
                <a:gd name="connsiteY1" fmla="*/ 0 h 2415206"/>
                <a:gd name="connsiteX2" fmla="*/ 1425283 w 1425283"/>
                <a:gd name="connsiteY2" fmla="*/ 1241 h 2415206"/>
                <a:gd name="connsiteX3" fmla="*/ 728618 w 1425283"/>
                <a:gd name="connsiteY3" fmla="*/ 2414733 h 2415206"/>
                <a:gd name="connsiteX4" fmla="*/ 0 w 1425283"/>
                <a:gd name="connsiteY4" fmla="*/ 2415206 h 2415206"/>
                <a:gd name="connsiteX0" fmla="*/ 0 w 1413346"/>
                <a:gd name="connsiteY0" fmla="*/ 2415206 h 2415206"/>
                <a:gd name="connsiteX1" fmla="*/ 666671 w 1413346"/>
                <a:gd name="connsiteY1" fmla="*/ 0 h 2415206"/>
                <a:gd name="connsiteX2" fmla="*/ 1413346 w 1413346"/>
                <a:gd name="connsiteY2" fmla="*/ 1241 h 2415206"/>
                <a:gd name="connsiteX3" fmla="*/ 728618 w 1413346"/>
                <a:gd name="connsiteY3" fmla="*/ 2414733 h 2415206"/>
                <a:gd name="connsiteX4" fmla="*/ 0 w 1413346"/>
                <a:gd name="connsiteY4" fmla="*/ 2415206 h 241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346" h="2415206">
                  <a:moveTo>
                    <a:pt x="0" y="2415206"/>
                  </a:moveTo>
                  <a:lnTo>
                    <a:pt x="666671" y="0"/>
                  </a:lnTo>
                  <a:lnTo>
                    <a:pt x="1413346" y="1241"/>
                  </a:lnTo>
                  <a:lnTo>
                    <a:pt x="728618" y="2414733"/>
                  </a:lnTo>
                  <a:lnTo>
                    <a:pt x="0" y="24152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D89DA655-CB18-9D1C-5C92-ABF7FF8B9866}"/>
              </a:ext>
            </a:extLst>
          </p:cNvPr>
          <p:cNvSpPr/>
          <p:nvPr/>
        </p:nvSpPr>
        <p:spPr>
          <a:xfrm flipH="1" flipV="1">
            <a:off x="-73878" y="3356992"/>
            <a:ext cx="904077" cy="3528392"/>
          </a:xfrm>
          <a:custGeom>
            <a:avLst/>
            <a:gdLst/>
            <a:ahLst/>
            <a:cxnLst/>
            <a:rect l="l" t="t" r="r" b="b"/>
            <a:pathLst>
              <a:path w="904077" h="3528392">
                <a:moveTo>
                  <a:pt x="847245" y="0"/>
                </a:moveTo>
                <a:lnTo>
                  <a:pt x="904077" y="109"/>
                </a:lnTo>
                <a:lnTo>
                  <a:pt x="904077" y="3528392"/>
                </a:lnTo>
                <a:lnTo>
                  <a:pt x="0" y="3528392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21" name="Parallelogram 18">
            <a:extLst>
              <a:ext uri="{FF2B5EF4-FFF2-40B4-BE49-F238E27FC236}">
                <a16:creationId xmlns:a16="http://schemas.microsoft.com/office/drawing/2014/main" id="{5968C90B-A5ED-929B-EE05-AB251F3B230D}"/>
              </a:ext>
            </a:extLst>
          </p:cNvPr>
          <p:cNvSpPr/>
          <p:nvPr/>
        </p:nvSpPr>
        <p:spPr>
          <a:xfrm flipH="1" flipV="1">
            <a:off x="-38191" y="3399462"/>
            <a:ext cx="447247" cy="1748598"/>
          </a:xfrm>
          <a:custGeom>
            <a:avLst/>
            <a:gdLst/>
            <a:ahLst/>
            <a:cxnLst/>
            <a:rect l="l" t="t" r="r" b="b"/>
            <a:pathLst>
              <a:path w="447247" h="1748598">
                <a:moveTo>
                  <a:pt x="447247" y="0"/>
                </a:moveTo>
                <a:lnTo>
                  <a:pt x="447247" y="1748285"/>
                </a:lnTo>
                <a:lnTo>
                  <a:pt x="0" y="17485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593A37B6-6794-1FDB-1717-92CB37064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r="2403"/>
          <a:stretch/>
        </p:blipFill>
        <p:spPr>
          <a:xfrm>
            <a:off x="-24086" y="-1"/>
            <a:ext cx="12216085" cy="3408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39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1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41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41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41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41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41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7" grpId="0" animBg="1"/>
      <p:bldP spid="8" grpId="0" animBg="1"/>
      <p:bldP spid="16" grpId="0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">
            <a:extLst>
              <a:ext uri="{FF2B5EF4-FFF2-40B4-BE49-F238E27FC236}">
                <a16:creationId xmlns:a16="http://schemas.microsoft.com/office/drawing/2014/main" id="{907A66CD-A842-F074-CB6D-7BBDBDFE3BFD}"/>
              </a:ext>
            </a:extLst>
          </p:cNvPr>
          <p:cNvSpPr txBox="1">
            <a:spLocks/>
          </p:cNvSpPr>
          <p:nvPr/>
        </p:nvSpPr>
        <p:spPr>
          <a:xfrm>
            <a:off x="291961" y="501818"/>
            <a:ext cx="116080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46">
              <a:spcBef>
                <a:spcPct val="0"/>
              </a:spcBef>
              <a:buNone/>
              <a:defRPr sz="3600" b="1">
                <a:solidFill>
                  <a:srgbClr val="C5F1FF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5F1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These slides were created with our AI Presentation Maker</a:t>
            </a:r>
          </a:p>
        </p:txBody>
      </p:sp>
      <p:sp>
        <p:nvSpPr>
          <p:cNvPr id="45" name="Title 4">
            <a:hlinkClick r:id="rId3"/>
            <a:extLst>
              <a:ext uri="{FF2B5EF4-FFF2-40B4-BE49-F238E27FC236}">
                <a16:creationId xmlns:a16="http://schemas.microsoft.com/office/drawing/2014/main" id="{C910D174-C981-EDB8-8893-47170E7F62A4}"/>
              </a:ext>
            </a:extLst>
          </p:cNvPr>
          <p:cNvSpPr txBox="1">
            <a:spLocks/>
          </p:cNvSpPr>
          <p:nvPr/>
        </p:nvSpPr>
        <p:spPr>
          <a:xfrm>
            <a:off x="1168462" y="5449362"/>
            <a:ext cx="98550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Start Creating Your Presentation Now!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https://www.presentermedia.com/presentation-maker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CFBAD41-3E46-D065-04D8-3BB17877CDEE}"/>
              </a:ext>
            </a:extLst>
          </p:cNvPr>
          <p:cNvSpPr txBox="1">
            <a:spLocks/>
          </p:cNvSpPr>
          <p:nvPr/>
        </p:nvSpPr>
        <p:spPr>
          <a:xfrm>
            <a:off x="3196764" y="314046"/>
            <a:ext cx="5798473" cy="389866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We hope you enjoy presenting with the free slides above.</a:t>
            </a:r>
          </a:p>
        </p:txBody>
      </p:sp>
      <p:pic>
        <p:nvPicPr>
          <p:cNvPr id="6" name="Picture 5" descr="A computer chip with a logo on it&#10;&#10;AI-generated content may be incorrect.">
            <a:extLst>
              <a:ext uri="{FF2B5EF4-FFF2-40B4-BE49-F238E27FC236}">
                <a16:creationId xmlns:a16="http://schemas.microsoft.com/office/drawing/2014/main" id="{1FFC0F47-D3F3-1069-14EF-B87C47686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96" y="1832590"/>
            <a:ext cx="5942808" cy="3429000"/>
          </a:xfrm>
          <a:prstGeom prst="roundRect">
            <a:avLst>
              <a:gd name="adj" fmla="val 7978"/>
            </a:avLst>
          </a:prstGeom>
        </p:spPr>
      </p:pic>
    </p:spTree>
    <p:extLst>
      <p:ext uri="{BB962C8B-B14F-4D97-AF65-F5344CB8AC3E}">
        <p14:creationId xmlns:p14="http://schemas.microsoft.com/office/powerpoint/2010/main" val="3525006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1590" y="2639410"/>
            <a:ext cx="7239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3E5FF"/>
                </a:solidFill>
              </a:rPr>
              <a:t>Have Questions? Email us!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91959" y="3782410"/>
            <a:ext cx="5384800" cy="533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93E5FF"/>
                </a:solidFill>
              </a:rPr>
              <a:t>support@presentermedia.com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64" y="886507"/>
            <a:ext cx="5267239" cy="5618389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DEBE76A-9779-EF77-A443-B0F8D0172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7" y="1623848"/>
            <a:ext cx="6485507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42616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3A3836"/>
      </a:dk2>
      <a:lt2>
        <a:srgbClr val="FCE8DC"/>
      </a:lt2>
      <a:accent1>
        <a:srgbClr val="00687A"/>
      </a:accent1>
      <a:accent2>
        <a:srgbClr val="FF7F32"/>
      </a:accent2>
      <a:accent3>
        <a:srgbClr val="FFBF80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answer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6E9A"/>
      </a:accent1>
      <a:accent2>
        <a:srgbClr val="9E0028"/>
      </a:accent2>
      <a:accent3>
        <a:srgbClr val="1FA135"/>
      </a:accent3>
      <a:accent4>
        <a:srgbClr val="5DCEAF"/>
      </a:accent4>
      <a:accent5>
        <a:srgbClr val="FFA40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A3836"/>
      </a:dk2>
      <a:lt2>
        <a:srgbClr val="FCE8DC"/>
      </a:lt2>
      <a:accent1>
        <a:srgbClr val="00687A"/>
      </a:accent1>
      <a:accent2>
        <a:srgbClr val="FF7F32"/>
      </a:accent2>
      <a:accent3>
        <a:srgbClr val="FFBF8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A3836"/>
      </a:dk2>
      <a:lt2>
        <a:srgbClr val="FCE8DC"/>
      </a:lt2>
      <a:accent1>
        <a:srgbClr val="00687A"/>
      </a:accent1>
      <a:accent2>
        <a:srgbClr val="FF7F32"/>
      </a:accent2>
      <a:accent3>
        <a:srgbClr val="FFBF8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7563</TotalTime>
  <Words>330</Words>
  <Application>Microsoft Office PowerPoint</Application>
  <PresentationFormat>Widescreen</PresentationFormat>
  <Paragraphs>35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Calibri</vt:lpstr>
      <vt:lpstr>Roboto Light</vt:lpstr>
      <vt:lpstr>Source Sans Pro Light</vt:lpstr>
      <vt:lpstr>Tahoma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Questions? Email us!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Anisa Patel</dc:creator>
  <cp:lastModifiedBy>James Maloney</cp:lastModifiedBy>
  <cp:revision>281</cp:revision>
  <dcterms:created xsi:type="dcterms:W3CDTF">2017-10-09T10:10:03Z</dcterms:created>
  <dcterms:modified xsi:type="dcterms:W3CDTF">2025-06-25T21:18:47Z</dcterms:modified>
</cp:coreProperties>
</file>