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7" r:id="rId2"/>
  </p:sldMasterIdLst>
  <p:notesMasterIdLst>
    <p:notesMasterId r:id="rId12"/>
  </p:notesMasterIdLst>
  <p:sldIdLst>
    <p:sldId id="355" r:id="rId3"/>
    <p:sldId id="356" r:id="rId4"/>
    <p:sldId id="357" r:id="rId5"/>
    <p:sldId id="358" r:id="rId6"/>
    <p:sldId id="359" r:id="rId7"/>
    <p:sldId id="360" r:id="rId8"/>
    <p:sldId id="361" r:id="rId9"/>
    <p:sldId id="324" r:id="rId10"/>
    <p:sldId id="32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2323"/>
    <a:srgbClr val="675B93"/>
    <a:srgbClr val="F9F9F9"/>
    <a:srgbClr val="000000"/>
    <a:srgbClr val="5252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266" autoAdjust="0"/>
    <p:restoredTop sz="92645" autoAdjust="0"/>
  </p:normalViewPr>
  <p:slideViewPr>
    <p:cSldViewPr snapToGrid="0">
      <p:cViewPr varScale="1">
        <p:scale>
          <a:sx n="93" d="100"/>
          <a:sy n="93" d="100"/>
        </p:scale>
        <p:origin x="798" y="3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C9359B-D5BF-4917-ACEC-3DC5EB3F1AB2}" type="datetimeFigureOut">
              <a:rPr lang="en-US" smtClean="0"/>
              <a:t>6/25/2025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B07D0E-785C-48F1-A1E8-B226AA427C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654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824886-DFE2-2FC4-4A97-C6A5526C0B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583AF5B-E5AB-8068-8343-405B7631FD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E3D6AA8-A4EE-709D-7A71-8960CF662C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18E44E-4CB0-F83A-A8EC-53A7465C44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B07D0E-785C-48F1-A1E8-B226AA427CA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2302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824886-DFE2-2FC4-4A97-C6A5526C0B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583AF5B-E5AB-8068-8343-405B7631FD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E3D6AA8-A4EE-709D-7A71-8960CF662C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18E44E-4CB0-F83A-A8EC-53A7465C44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B07D0E-785C-48F1-A1E8-B226AA427CA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2302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12EBB7-C533-FF2C-FA45-105D492789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F367C1E-126F-D599-4BD3-18AA97BB60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5C32A08-743F-3E53-6BE0-DBF452E61C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53BC9D-53C3-CB2D-5055-ED25171BE8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B07D0E-785C-48F1-A1E8-B226AA427CA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1502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9A07B2-8C2A-099C-1FB8-3A20CDD841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A3226A7-C623-B15F-27CF-B82085550E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C8CA99E-17E0-1915-B445-B0CB0A96C4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4EB189-C1B5-AABE-5254-BDF8035943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B07D0E-785C-48F1-A1E8-B226AA427CA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3040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38723C-5C0C-80DF-1D40-A1FED15B30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03BF6E4-19F6-3E1A-14EC-33A77D2F4D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94F3ECA-8DFF-58D8-4377-EF25A8574A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EFAAED-EC71-5A4F-FC93-57CA1D05DD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B07D0E-785C-48F1-A1E8-B226AA427CAE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5592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701512-344D-CAAF-4949-ED81C870B6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1411209-D3D5-6DDD-7CF3-4B50065150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FB566B3-41FD-CA95-494D-796AEC5741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BF3B8D-DFD9-A33C-1B88-C2DCF89865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B07D0E-785C-48F1-A1E8-B226AA427CAE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4880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5A785E-85A4-D4A6-2FB0-7948B4B33D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8B5F40C-E11D-6722-A77D-3E181C09DD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B35F601-B50A-B520-BD03-EF71A673AB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B40FD0-2664-1C29-A41A-89E5219EE9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B07D0E-785C-48F1-A1E8-B226AA427CAE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5599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5483EC-27F4-4830-9869-009980C184A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042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ttom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9ED7C6-F2B7-6211-744B-FF92E09DF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2E7A9-24F7-4683-AF93-8CD641F46708}" type="datetimeFigureOut">
              <a:rPr lang="en-US" smtClean="0"/>
              <a:t>6/25/2025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22DDF3-1D99-6A0A-6EC6-A4632C2A5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558944-D29F-C03E-F431-BD6C072ED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41687-7963-48D7-AAC8-B0B7BCC146E7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2A5BB8-0E4C-3FC0-73A1-491464B058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7927"/>
            <a:ext cx="12191999" cy="683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015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8D1C8-BA40-CE65-0613-752E2598F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7117ED-364D-27C4-65B3-3CF501A43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2E7A9-24F7-4683-AF93-8CD641F46708}" type="datetimeFigureOut">
              <a:rPr lang="en-US" smtClean="0"/>
              <a:t>6/25/2025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FEC56A-4DAC-5FC4-B025-D6BA364F8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A763C3-F543-9373-E176-3920F65D9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41687-7963-48D7-AAC8-B0B7BCC14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833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FD5FF-025C-DDC8-07D9-FDA04DB29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3C2D10-AFC0-0750-35E6-A18B51D485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6D41DA-EE0F-5EE3-AF92-370DF63BF2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AC04EC-BA3A-64A8-2C15-549144C7F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2E7A9-24F7-4683-AF93-8CD641F46708}" type="datetimeFigureOut">
              <a:rPr lang="en-US" smtClean="0"/>
              <a:t>6/25/2025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AAE1D3-B756-0FAC-C2C3-0DBE727B3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811983-4235-216B-B989-B4FF97FFE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41687-7963-48D7-AAC8-B0B7BCC14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8112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E2A57-3124-8C3B-3CD9-6F41C081D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D3F4664-9C6F-ED1B-B1AE-B80114D259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BA3D4F-8A62-9ED9-7877-25CBBC151F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D627A1-40E1-322A-C688-838213146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2E7A9-24F7-4683-AF93-8CD641F46708}" type="datetimeFigureOut">
              <a:rPr lang="en-US" smtClean="0"/>
              <a:t>6/25/2025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15EC3F-BFD9-A701-4EC0-EABD21128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4AC4DA-32BB-53D2-1D22-36DA74D33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41687-7963-48D7-AAC8-B0B7BCC14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9807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15E1E-666E-A92C-FB2F-D08EA5EDE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51B390-99A2-3CD1-71A4-AF17AA8CA3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6F8C71-3E8B-604F-009F-93F7B1B84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2E7A9-24F7-4683-AF93-8CD641F46708}" type="datetimeFigureOut">
              <a:rPr lang="en-US" smtClean="0"/>
              <a:t>6/25/2025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5280E5-F6A4-FDE4-65C2-2A853D13A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E45B3A-541A-8A76-5498-53C45F227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41687-7963-48D7-AAC8-B0B7BCC14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5772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2629BEC-9E73-9ED3-E1F2-CB0123065C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A69A45-E728-F72E-9FF1-A7AF00D1D4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EE0F34-E316-B725-D867-4118CC17F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2E7A9-24F7-4683-AF93-8CD641F46708}" type="datetimeFigureOut">
              <a:rPr lang="en-US" smtClean="0"/>
              <a:t>6/25/2025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08D8A4-CC80-9312-F21D-7BB5B67C0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C8AADF-F3A8-8F97-9722-0CBE1BE8A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41687-7963-48D7-AAC8-B0B7BCC14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1714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9F448-30D2-82A2-0752-79B80CA88E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900075"/>
            <a:ext cx="9144000" cy="469769"/>
          </a:xfrm>
        </p:spPr>
        <p:txBody>
          <a:bodyPr anchor="b">
            <a:noAutofit/>
          </a:bodyPr>
          <a:lstStyle>
            <a:lvl1pPr algn="ctr">
              <a:defRPr sz="2800">
                <a:solidFill>
                  <a:srgbClr val="675B9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255622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9F448-30D2-82A2-0752-79B80CA88E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CFB50D-2667-340D-2E56-FB3F87E033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46106A-E153-0F7E-25D1-5502C9CF7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B0A84-5B3E-479F-9AA8-62A99FA8D211}" type="datetimeFigureOut">
              <a:rPr lang="en-US" smtClean="0"/>
              <a:t>6/25/2025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703004-DF19-E4BE-45D0-8ED7FA006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8D5DB9-61EE-2441-1868-D98E998F7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A4FA3-6F0A-4325-8824-800B32EA28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3203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38A524-2809-9F90-795F-CC81949BE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1F13BA-F71F-8759-3180-1C90BDB973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C446B8-40CB-66EA-E459-6D7F54F9A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B0A84-5B3E-479F-9AA8-62A99FA8D211}" type="datetimeFigureOut">
              <a:rPr lang="en-US" smtClean="0"/>
              <a:t>6/25/2025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6E3D19-2431-2A19-FBAC-AA89B7E2F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C610C3-E8E3-060F-FCF2-0B11F92D0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A4FA3-6F0A-4325-8824-800B32EA28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3581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9B019-57EA-3D40-EFA3-039C6296C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AECE17-6B57-923C-0F31-DB7741A32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B0A84-5B3E-479F-9AA8-62A99FA8D211}" type="datetimeFigureOut">
              <a:rPr lang="en-US" smtClean="0"/>
              <a:t>6/25/2025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E6312D-1A6B-8D3D-B806-18D788C1D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FBCDB7-9565-4CBB-3956-B91DC2532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A4FA3-6F0A-4325-8824-800B32EA28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6889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52F355-9BF8-5454-DB5F-5DF7C397C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B0A84-5B3E-479F-9AA8-62A99FA8D211}" type="datetimeFigureOut">
              <a:rPr lang="en-US" smtClean="0"/>
              <a:t>6/25/2025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4C25C6-060A-BDCE-59BF-B5BC0087E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8D9F4D-4560-D708-D5AE-59F291165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A4FA3-6F0A-4325-8824-800B32EA28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522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p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9ED7C6-F2B7-6211-744B-FF92E09DF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2E7A9-24F7-4683-AF93-8CD641F46708}" type="datetimeFigureOut">
              <a:rPr lang="en-US" smtClean="0"/>
              <a:t>6/25/2025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22DDF3-1D99-6A0A-6EC6-A4632C2A5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558944-D29F-C03E-F431-BD6C072ED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41687-7963-48D7-AAC8-B0B7BCC146E7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FED1200-B784-AD00-D1E3-E1192248E6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2560"/>
            <a:ext cx="12191999" cy="683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1167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01177-FC0E-4391-920C-1EA553AB7EDB}" type="datetimeFigureOut">
              <a:rPr lang="en-US" smtClean="0"/>
              <a:t>6/25/2025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CEAB4-E0D1-4709-95ED-ED58C54A97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0899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gradFill>
          <a:gsLst>
            <a:gs pos="0">
              <a:schemeClr val="dk1">
                <a:tint val="50000"/>
                <a:satMod val="300000"/>
                <a:alpha val="99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01177-FC0E-4391-920C-1EA553AB7EDB}" type="datetimeFigureOut">
              <a:rPr lang="en-US" smtClean="0"/>
              <a:t>6/25/2025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CEAB4-E0D1-4709-95ED-ED58C54A97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2802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01177-FC0E-4391-920C-1EA553AB7EDB}" type="datetimeFigureOut">
              <a:rPr lang="en-US" smtClean="0"/>
              <a:t>6/25/2025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CEAB4-E0D1-4709-95ED-ED58C54A97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4085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01177-FC0E-4391-920C-1EA553AB7EDB}" type="datetimeFigureOut">
              <a:rPr lang="en-US" smtClean="0"/>
              <a:t>6/25/2025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CEAB4-E0D1-4709-95ED-ED58C54A97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8066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01177-FC0E-4391-920C-1EA553AB7EDB}" type="datetimeFigureOut">
              <a:rPr lang="en-US" smtClean="0"/>
              <a:t>6/25/2025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CEAB4-E0D1-4709-95ED-ED58C54A97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3619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01177-FC0E-4391-920C-1EA553AB7EDB}" type="datetimeFigureOut">
              <a:rPr lang="en-US" smtClean="0"/>
              <a:t>6/25/2025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CEAB4-E0D1-4709-95ED-ED58C54A97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0181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01177-FC0E-4391-920C-1EA553AB7EDB}" type="datetimeFigureOut">
              <a:rPr lang="en-US" smtClean="0"/>
              <a:t>6/25/2025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CEAB4-E0D1-4709-95ED-ED58C54A97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4225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01177-FC0E-4391-920C-1EA553AB7EDB}" type="datetimeFigureOut">
              <a:rPr lang="en-US" smtClean="0"/>
              <a:t>6/25/2025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CEAB4-E0D1-4709-95ED-ED58C54A97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4218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01177-FC0E-4391-920C-1EA553AB7EDB}" type="datetimeFigureOut">
              <a:rPr lang="en-US" smtClean="0"/>
              <a:t>6/25/2025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CEAB4-E0D1-4709-95ED-ED58C54A97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6947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01177-FC0E-4391-920C-1EA553AB7EDB}" type="datetimeFigureOut">
              <a:rPr lang="en-US" smtClean="0"/>
              <a:t>6/25/2025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CEAB4-E0D1-4709-95ED-ED58C54A97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222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p Midd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9ED7C6-F2B7-6211-744B-FF92E09DF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2E7A9-24F7-4683-AF93-8CD641F46708}" type="datetimeFigureOut">
              <a:rPr lang="en-US" smtClean="0"/>
              <a:t>6/25/2025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22DDF3-1D99-6A0A-6EC6-A4632C2A5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558944-D29F-C03E-F431-BD6C072ED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41687-7963-48D7-AAC8-B0B7BCC146E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87B61C-B111-9700-C81C-4E08CD92C6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2560"/>
            <a:ext cx="12192000" cy="683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4782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01177-FC0E-4391-920C-1EA553AB7EDB}" type="datetimeFigureOut">
              <a:rPr lang="en-US" smtClean="0"/>
              <a:t>6/25/2025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CEAB4-E0D1-4709-95ED-ED58C54A97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4420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Placeholder 1">
            <a:extLst>
              <a:ext uri="{FF2B5EF4-FFF2-40B4-BE49-F238E27FC236}">
                <a16:creationId xmlns:a16="http://schemas.microsoft.com/office/drawing/2014/main" id="{8E59DF50-F724-A8EF-5024-D63A704DD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205740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660052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26696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03626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9ED7C6-F2B7-6211-744B-FF92E09DF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2E7A9-24F7-4683-AF93-8CD641F46708}" type="datetimeFigureOut">
              <a:rPr lang="en-US" smtClean="0"/>
              <a:t>6/25/2025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22DDF3-1D99-6A0A-6EC6-A4632C2A5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558944-D29F-C03E-F431-BD6C072ED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41687-7963-48D7-AAC8-B0B7BCC146E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87B61C-B111-9700-C81C-4E08CD92C6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2560"/>
            <a:ext cx="12191999" cy="683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944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F97C9-5AAD-B6B1-0A5A-93C5AAD854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ADBB35-6824-49C1-4336-439E18F457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F8084C-BBA9-9581-906E-00CDEA77F2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2E7A9-24F7-4683-AF93-8CD641F46708}" type="datetimeFigureOut">
              <a:rPr lang="en-US" smtClean="0"/>
              <a:t>6/25/2025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45C605-D165-8901-2E41-C9C8648D5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B3430-F37A-7B3A-57B1-A823F67AE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41687-7963-48D7-AAC8-B0B7BCC14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07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CD8FE-7386-27C3-A6AB-C5BD0D0EB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310BB0-9862-7276-3633-3103FB2BB2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035558-F7E6-DD77-21F4-4D290A8AF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2E7A9-24F7-4683-AF93-8CD641F46708}" type="datetimeFigureOut">
              <a:rPr lang="en-US" smtClean="0"/>
              <a:t>6/25/2025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184B17-6C8C-5FA4-6DF8-6051E01F5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20A0BE-FD75-16BD-F5CA-3A41B9F3E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41687-7963-48D7-AAC8-B0B7BCC14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184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05E2C-42CD-954F-EF28-31A1F44A6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9D0B7B-CA15-CDF3-B3A5-6FC29C8952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E93C2E-8E5A-1046-80D1-7DBC122E4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2E7A9-24F7-4683-AF93-8CD641F46708}" type="datetimeFigureOut">
              <a:rPr lang="en-US" smtClean="0"/>
              <a:t>6/25/2025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B314C4-5DC6-B201-9294-BF3D787E1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4B2153-34C5-511B-CE25-7F6BA2A2B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41687-7963-48D7-AAC8-B0B7BCC14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07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09BE2-845E-DCBD-AA24-DD9B89038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E67A5F-0654-A42B-5380-10E7CA07FD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10C544-C4DF-E54F-1F06-516EC24BDC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FBF489-3CA7-B80D-58D9-1BEE7D4EE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2E7A9-24F7-4683-AF93-8CD641F46708}" type="datetimeFigureOut">
              <a:rPr lang="en-US" smtClean="0"/>
              <a:t>6/25/2025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A0ED4E-ED42-20ED-40A0-65B3BCD2F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06D82A-B1DD-CEE1-4F48-ACA20521B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41687-7963-48D7-AAC8-B0B7BCC14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513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B8605-CB3F-FA71-A8C6-987A0F4FE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7494CB-452C-1AA9-0761-3BB8EBD13B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B7DB28-DE33-3F3A-397F-5D8D4C7912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D4A58A-A069-0211-EC41-28A7075C73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BA5D9C-FD7E-98BF-5E52-D9C91D1513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B5BE43-ADCD-7AD9-B644-2460C6067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2E7A9-24F7-4683-AF93-8CD641F46708}" type="datetimeFigureOut">
              <a:rPr lang="en-US" smtClean="0"/>
              <a:t>6/25/2025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253AFE-9995-C11E-8A12-C35DB247E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A866E5-FA57-00CF-81E9-C35EAF7FC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41687-7963-48D7-AAC8-B0B7BCC14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353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30F7FA-A232-83B1-6AEC-547237B1B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EC481E-F42B-2F12-A71E-9A803570E7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F3EFD2-9C3E-D576-241C-64FCA618B3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5C2E7A9-24F7-4683-AF93-8CD641F46708}" type="datetimeFigureOut">
              <a:rPr lang="en-US" smtClean="0"/>
              <a:t>6/25/2025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6F98F0-FB20-2D0A-D531-21C6B9B78D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AA1E49-8FC0-574F-CF1D-5F703EF79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8841687-7963-48D7-AAC8-B0B7BCC14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741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74" r:id="rId2"/>
    <p:sldLayoutId id="2147483675" r:id="rId3"/>
    <p:sldLayoutId id="2147483676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49" r:id="rId16"/>
    <p:sldLayoutId id="2147483651" r:id="rId17"/>
    <p:sldLayoutId id="2147483654" r:id="rId18"/>
    <p:sldLayoutId id="2147483655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dk1">
                <a:tint val="50000"/>
                <a:satMod val="300000"/>
                <a:alpha val="99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501177-FC0E-4391-920C-1EA553AB7EDB}" type="datetimeFigureOut">
              <a:rPr lang="en-US" smtClean="0"/>
              <a:t>6/25/2025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CEAB4-E0D1-4709-95ED-ED58C54A97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74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judd.presentermedia.com/presentation-maker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3.xml"/><Relationship Id="rId5" Type="http://schemas.microsoft.com/office/2007/relationships/hdphoto" Target="../media/hdphoto6.wdp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889451-4196-EBA0-9F56-DAAEF5FE5D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C3EE9A95-A0AC-B561-CAAE-DF0B959A15F8}"/>
              </a:ext>
            </a:extLst>
          </p:cNvPr>
          <p:cNvGrpSpPr/>
          <p:nvPr/>
        </p:nvGrpSpPr>
        <p:grpSpPr>
          <a:xfrm>
            <a:off x="5150886" y="2929657"/>
            <a:ext cx="2114843" cy="2119466"/>
            <a:chOff x="5150886" y="2929657"/>
            <a:chExt cx="2114843" cy="2119466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4CEF883-F346-B0B1-B86F-5A9535800987}"/>
                </a:ext>
              </a:extLst>
            </p:cNvPr>
            <p:cNvSpPr/>
            <p:nvPr/>
          </p:nvSpPr>
          <p:spPr>
            <a:xfrm rot="5400000">
              <a:off x="6882166" y="2929657"/>
              <a:ext cx="383563" cy="383563"/>
            </a:xfrm>
            <a:custGeom>
              <a:avLst/>
              <a:gdLst>
                <a:gd name="connsiteX0" fmla="*/ 0 w 226274"/>
                <a:gd name="connsiteY0" fmla="*/ 0 h 226274"/>
                <a:gd name="connsiteX1" fmla="*/ 226274 w 226274"/>
                <a:gd name="connsiteY1" fmla="*/ 0 h 226274"/>
                <a:gd name="connsiteX2" fmla="*/ 0 w 226274"/>
                <a:gd name="connsiteY2" fmla="*/ 226274 h 226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6274" h="226274">
                  <a:moveTo>
                    <a:pt x="0" y="0"/>
                  </a:moveTo>
                  <a:lnTo>
                    <a:pt x="226274" y="0"/>
                  </a:lnTo>
                  <a:lnTo>
                    <a:pt x="0" y="22627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F960D731-5B1F-CB17-4A43-22E919C2EE0C}"/>
                </a:ext>
              </a:extLst>
            </p:cNvPr>
            <p:cNvSpPr/>
            <p:nvPr/>
          </p:nvSpPr>
          <p:spPr>
            <a:xfrm rot="10800000">
              <a:off x="6882166" y="4665470"/>
              <a:ext cx="383563" cy="383563"/>
            </a:xfrm>
            <a:custGeom>
              <a:avLst/>
              <a:gdLst>
                <a:gd name="connsiteX0" fmla="*/ 0 w 226274"/>
                <a:gd name="connsiteY0" fmla="*/ 0 h 226274"/>
                <a:gd name="connsiteX1" fmla="*/ 226274 w 226274"/>
                <a:gd name="connsiteY1" fmla="*/ 0 h 226274"/>
                <a:gd name="connsiteX2" fmla="*/ 0 w 226274"/>
                <a:gd name="connsiteY2" fmla="*/ 226274 h 226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6274" h="226274">
                  <a:moveTo>
                    <a:pt x="0" y="0"/>
                  </a:moveTo>
                  <a:lnTo>
                    <a:pt x="226274" y="0"/>
                  </a:lnTo>
                  <a:lnTo>
                    <a:pt x="0" y="22627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F72A7C5-5C94-4E21-1E96-E70BB120DD75}"/>
                </a:ext>
              </a:extLst>
            </p:cNvPr>
            <p:cNvSpPr/>
            <p:nvPr/>
          </p:nvSpPr>
          <p:spPr>
            <a:xfrm rot="16200000">
              <a:off x="5150886" y="4665560"/>
              <a:ext cx="383563" cy="383563"/>
            </a:xfrm>
            <a:custGeom>
              <a:avLst/>
              <a:gdLst>
                <a:gd name="connsiteX0" fmla="*/ 0 w 226274"/>
                <a:gd name="connsiteY0" fmla="*/ 0 h 226274"/>
                <a:gd name="connsiteX1" fmla="*/ 226274 w 226274"/>
                <a:gd name="connsiteY1" fmla="*/ 0 h 226274"/>
                <a:gd name="connsiteX2" fmla="*/ 0 w 226274"/>
                <a:gd name="connsiteY2" fmla="*/ 226274 h 226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6274" h="226274">
                  <a:moveTo>
                    <a:pt x="0" y="0"/>
                  </a:moveTo>
                  <a:lnTo>
                    <a:pt x="226274" y="0"/>
                  </a:lnTo>
                  <a:lnTo>
                    <a:pt x="0" y="22627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58558D8-B9F4-CC03-0748-6D31B7C597C4}"/>
                </a:ext>
              </a:extLst>
            </p:cNvPr>
            <p:cNvSpPr/>
            <p:nvPr/>
          </p:nvSpPr>
          <p:spPr>
            <a:xfrm>
              <a:off x="5150886" y="2929657"/>
              <a:ext cx="383563" cy="383563"/>
            </a:xfrm>
            <a:custGeom>
              <a:avLst/>
              <a:gdLst>
                <a:gd name="connsiteX0" fmla="*/ 0 w 226274"/>
                <a:gd name="connsiteY0" fmla="*/ 0 h 226274"/>
                <a:gd name="connsiteX1" fmla="*/ 226274 w 226274"/>
                <a:gd name="connsiteY1" fmla="*/ 0 h 226274"/>
                <a:gd name="connsiteX2" fmla="*/ 0 w 226274"/>
                <a:gd name="connsiteY2" fmla="*/ 226274 h 226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6274" h="226274">
                  <a:moveTo>
                    <a:pt x="0" y="0"/>
                  </a:moveTo>
                  <a:lnTo>
                    <a:pt x="226274" y="0"/>
                  </a:lnTo>
                  <a:lnTo>
                    <a:pt x="0" y="22627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B8BC5AC-0186-9CE0-9221-FE97FBE232CB}"/>
              </a:ext>
            </a:extLst>
          </p:cNvPr>
          <p:cNvSpPr/>
          <p:nvPr/>
        </p:nvSpPr>
        <p:spPr>
          <a:xfrm>
            <a:off x="5228724" y="3006410"/>
            <a:ext cx="1961229" cy="1965960"/>
          </a:xfrm>
          <a:custGeom>
            <a:avLst/>
            <a:gdLst>
              <a:gd name="connsiteX0" fmla="*/ 0 w 1961229"/>
              <a:gd name="connsiteY0" fmla="*/ 1741662 h 1965960"/>
              <a:gd name="connsiteX1" fmla="*/ 224299 w 1961229"/>
              <a:gd name="connsiteY1" fmla="*/ 1965960 h 1965960"/>
              <a:gd name="connsiteX2" fmla="*/ 0 w 1961229"/>
              <a:gd name="connsiteY2" fmla="*/ 1965960 h 1965960"/>
              <a:gd name="connsiteX3" fmla="*/ 1961229 w 1961229"/>
              <a:gd name="connsiteY3" fmla="*/ 1739687 h 1965960"/>
              <a:gd name="connsiteX4" fmla="*/ 1961229 w 1961229"/>
              <a:gd name="connsiteY4" fmla="*/ 1965960 h 1965960"/>
              <a:gd name="connsiteX5" fmla="*/ 1734956 w 1961229"/>
              <a:gd name="connsiteY5" fmla="*/ 1965960 h 1965960"/>
              <a:gd name="connsiteX6" fmla="*/ 1736931 w 1961229"/>
              <a:gd name="connsiteY6" fmla="*/ 0 h 1965960"/>
              <a:gd name="connsiteX7" fmla="*/ 1961229 w 1961229"/>
              <a:gd name="connsiteY7" fmla="*/ 0 h 1965960"/>
              <a:gd name="connsiteX8" fmla="*/ 1961229 w 1961229"/>
              <a:gd name="connsiteY8" fmla="*/ 224299 h 1965960"/>
              <a:gd name="connsiteX9" fmla="*/ 0 w 1961229"/>
              <a:gd name="connsiteY9" fmla="*/ 0 h 1965960"/>
              <a:gd name="connsiteX10" fmla="*/ 226274 w 1961229"/>
              <a:gd name="connsiteY10" fmla="*/ 0 h 1965960"/>
              <a:gd name="connsiteX11" fmla="*/ 0 w 1961229"/>
              <a:gd name="connsiteY11" fmla="*/ 226274 h 1965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61229" h="1965960">
                <a:moveTo>
                  <a:pt x="0" y="1741662"/>
                </a:moveTo>
                <a:lnTo>
                  <a:pt x="224299" y="1965960"/>
                </a:lnTo>
                <a:lnTo>
                  <a:pt x="0" y="1965960"/>
                </a:lnTo>
                <a:close/>
                <a:moveTo>
                  <a:pt x="1961229" y="1739687"/>
                </a:moveTo>
                <a:lnTo>
                  <a:pt x="1961229" y="1965960"/>
                </a:lnTo>
                <a:lnTo>
                  <a:pt x="1734956" y="1965960"/>
                </a:lnTo>
                <a:close/>
                <a:moveTo>
                  <a:pt x="1736931" y="0"/>
                </a:moveTo>
                <a:lnTo>
                  <a:pt x="1961229" y="0"/>
                </a:lnTo>
                <a:lnTo>
                  <a:pt x="1961229" y="224299"/>
                </a:lnTo>
                <a:close/>
                <a:moveTo>
                  <a:pt x="0" y="0"/>
                </a:moveTo>
                <a:lnTo>
                  <a:pt x="226274" y="0"/>
                </a:lnTo>
                <a:lnTo>
                  <a:pt x="0" y="22627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7C98B5C1-6E04-51ED-54AE-BDE16D80F4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" b="189"/>
          <a:stretch/>
        </p:blipFill>
        <p:spPr>
          <a:xfrm>
            <a:off x="5449495" y="3158358"/>
            <a:ext cx="1545631" cy="1548551"/>
          </a:xfrm>
          <a:prstGeom prst="flowChartConnector">
            <a:avLst/>
          </a:prstGeom>
          <a:ln w="41275">
            <a:solidFill>
              <a:schemeClr val="bg2"/>
            </a:solidFill>
          </a:ln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7600BA81-1117-EAE0-F482-DA9142055B85}"/>
              </a:ext>
            </a:extLst>
          </p:cNvPr>
          <p:cNvSpPr/>
          <p:nvPr/>
        </p:nvSpPr>
        <p:spPr>
          <a:xfrm rot="5400000" flipH="1">
            <a:off x="6065201" y="-3470945"/>
            <a:ext cx="27432" cy="9528683"/>
          </a:xfrm>
          <a:prstGeom prst="rect">
            <a:avLst/>
          </a:prstGeom>
          <a:solidFill>
            <a:schemeClr val="bg2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63741C1-9E64-99CD-407B-6F5A0BC1B406}"/>
              </a:ext>
            </a:extLst>
          </p:cNvPr>
          <p:cNvGrpSpPr/>
          <p:nvPr/>
        </p:nvGrpSpPr>
        <p:grpSpPr>
          <a:xfrm>
            <a:off x="17518" y="52245"/>
            <a:ext cx="2385713" cy="2385713"/>
            <a:chOff x="891247" y="1170605"/>
            <a:chExt cx="2175580" cy="2175580"/>
          </a:xfrm>
          <a:solidFill>
            <a:schemeClr val="bg2">
              <a:alpha val="1000"/>
            </a:schemeClr>
          </a:solidFill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2F8526B0-1A3A-3C3C-A788-5B09A7E5603D}"/>
                </a:ext>
              </a:extLst>
            </p:cNvPr>
            <p:cNvSpPr/>
            <p:nvPr/>
          </p:nvSpPr>
          <p:spPr>
            <a:xfrm>
              <a:off x="891247" y="2258395"/>
              <a:ext cx="1087790" cy="1087790"/>
            </a:xfrm>
            <a:custGeom>
              <a:avLst/>
              <a:gdLst>
                <a:gd name="connsiteX0" fmla="*/ 0 w 226274"/>
                <a:gd name="connsiteY0" fmla="*/ 0 h 226274"/>
                <a:gd name="connsiteX1" fmla="*/ 226274 w 226274"/>
                <a:gd name="connsiteY1" fmla="*/ 0 h 226274"/>
                <a:gd name="connsiteX2" fmla="*/ 0 w 226274"/>
                <a:gd name="connsiteY2" fmla="*/ 226274 h 226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6274" h="226274">
                  <a:moveTo>
                    <a:pt x="0" y="0"/>
                  </a:moveTo>
                  <a:lnTo>
                    <a:pt x="226274" y="0"/>
                  </a:lnTo>
                  <a:lnTo>
                    <a:pt x="0" y="22627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5F741A8-B87A-6317-AAA4-9C1738B9B328}"/>
                </a:ext>
              </a:extLst>
            </p:cNvPr>
            <p:cNvSpPr/>
            <p:nvPr/>
          </p:nvSpPr>
          <p:spPr>
            <a:xfrm>
              <a:off x="891247" y="1170605"/>
              <a:ext cx="1087790" cy="1087790"/>
            </a:xfrm>
            <a:custGeom>
              <a:avLst/>
              <a:gdLst>
                <a:gd name="connsiteX0" fmla="*/ 0 w 226274"/>
                <a:gd name="connsiteY0" fmla="*/ 0 h 226274"/>
                <a:gd name="connsiteX1" fmla="*/ 226274 w 226274"/>
                <a:gd name="connsiteY1" fmla="*/ 0 h 226274"/>
                <a:gd name="connsiteX2" fmla="*/ 0 w 226274"/>
                <a:gd name="connsiteY2" fmla="*/ 226274 h 226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6274" h="226274">
                  <a:moveTo>
                    <a:pt x="0" y="0"/>
                  </a:moveTo>
                  <a:lnTo>
                    <a:pt x="226274" y="0"/>
                  </a:lnTo>
                  <a:lnTo>
                    <a:pt x="0" y="22627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8762188A-7CBF-6E71-A144-4B73F9935007}"/>
                </a:ext>
              </a:extLst>
            </p:cNvPr>
            <p:cNvSpPr/>
            <p:nvPr/>
          </p:nvSpPr>
          <p:spPr>
            <a:xfrm>
              <a:off x="1979037" y="1170605"/>
              <a:ext cx="1087790" cy="1087790"/>
            </a:xfrm>
            <a:custGeom>
              <a:avLst/>
              <a:gdLst>
                <a:gd name="connsiteX0" fmla="*/ 0 w 226274"/>
                <a:gd name="connsiteY0" fmla="*/ 0 h 226274"/>
                <a:gd name="connsiteX1" fmla="*/ 226274 w 226274"/>
                <a:gd name="connsiteY1" fmla="*/ 0 h 226274"/>
                <a:gd name="connsiteX2" fmla="*/ 0 w 226274"/>
                <a:gd name="connsiteY2" fmla="*/ 226274 h 226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6274" h="226274">
                  <a:moveTo>
                    <a:pt x="0" y="0"/>
                  </a:moveTo>
                  <a:lnTo>
                    <a:pt x="226274" y="0"/>
                  </a:lnTo>
                  <a:lnTo>
                    <a:pt x="0" y="22627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1">
            <a:extLst>
              <a:ext uri="{FF2B5EF4-FFF2-40B4-BE49-F238E27FC236}">
                <a16:creationId xmlns:a16="http://schemas.microsoft.com/office/drawing/2014/main" id="{55D383E5-6684-BE5A-2115-CE4D214F4889}"/>
              </a:ext>
            </a:extLst>
          </p:cNvPr>
          <p:cNvSpPr txBox="1"/>
          <p:nvPr/>
        </p:nvSpPr>
        <p:spPr>
          <a:xfrm>
            <a:off x="1333500" y="310845"/>
            <a:ext cx="9525000" cy="968835"/>
          </a:xfrm>
          <a:prstGeom prst="rect">
            <a:avLst/>
          </a:prstGeom>
          <a:noFill/>
        </p:spPr>
        <p:txBody>
          <a:bodyPr wrap="square" tIns="0" rtlCol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100" b="1">
                <a:solidFill>
                  <a:schemeClr val="bg2"/>
                </a:solidFill>
              </a:rPr>
              <a:t>Key Strategies for Time Management</a:t>
            </a:r>
          </a:p>
        </p:txBody>
      </p:sp>
      <p:sp>
        <p:nvSpPr>
          <p:cNvPr id="16" name="2">
            <a:extLst>
              <a:ext uri="{FF2B5EF4-FFF2-40B4-BE49-F238E27FC236}">
                <a16:creationId xmlns:a16="http://schemas.microsoft.com/office/drawing/2014/main" id="{9B8CD752-363A-4844-1B5B-975FDFCCBA80}"/>
              </a:ext>
            </a:extLst>
          </p:cNvPr>
          <p:cNvSpPr txBox="1"/>
          <p:nvPr/>
        </p:nvSpPr>
        <p:spPr>
          <a:xfrm>
            <a:off x="848347" y="1834918"/>
            <a:ext cx="36956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900" b="1" dirty="0">
                <a:solidFill>
                  <a:schemeClr val="bg2"/>
                </a:solidFill>
              </a:rPr>
              <a:t>Prioritize Your Tasks</a:t>
            </a:r>
          </a:p>
        </p:txBody>
      </p:sp>
      <p:sp>
        <p:nvSpPr>
          <p:cNvPr id="15" name="3">
            <a:extLst>
              <a:ext uri="{FF2B5EF4-FFF2-40B4-BE49-F238E27FC236}">
                <a16:creationId xmlns:a16="http://schemas.microsoft.com/office/drawing/2014/main" id="{192CBDCA-48FE-2376-9CD1-47A3BAC8522D}"/>
              </a:ext>
            </a:extLst>
          </p:cNvPr>
          <p:cNvSpPr txBox="1"/>
          <p:nvPr/>
        </p:nvSpPr>
        <p:spPr>
          <a:xfrm>
            <a:off x="848347" y="2235028"/>
            <a:ext cx="36956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>
                <a:solidFill>
                  <a:schemeClr val="bg2"/>
                </a:solidFill>
              </a:rPr>
              <a:t>Focus on what matters most to maximize productivity.</a:t>
            </a:r>
          </a:p>
        </p:txBody>
      </p:sp>
      <p:sp>
        <p:nvSpPr>
          <p:cNvPr id="21" name="4">
            <a:extLst>
              <a:ext uri="{FF2B5EF4-FFF2-40B4-BE49-F238E27FC236}">
                <a16:creationId xmlns:a16="http://schemas.microsoft.com/office/drawing/2014/main" id="{C75F0A0D-3766-2F17-288B-8F8D7DD0BA64}"/>
              </a:ext>
            </a:extLst>
          </p:cNvPr>
          <p:cNvSpPr txBox="1"/>
          <p:nvPr/>
        </p:nvSpPr>
        <p:spPr>
          <a:xfrm>
            <a:off x="7725069" y="1890406"/>
            <a:ext cx="36956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>
                <a:solidFill>
                  <a:schemeClr val="bg2"/>
                </a:solidFill>
              </a:rPr>
              <a:t>Set Clear Goals</a:t>
            </a:r>
          </a:p>
        </p:txBody>
      </p:sp>
      <p:sp>
        <p:nvSpPr>
          <p:cNvPr id="7" name="5">
            <a:extLst>
              <a:ext uri="{FF2B5EF4-FFF2-40B4-BE49-F238E27FC236}">
                <a16:creationId xmlns:a16="http://schemas.microsoft.com/office/drawing/2014/main" id="{D6A0C5AB-40F2-F488-3DBA-7CCA62DE64C2}"/>
              </a:ext>
            </a:extLst>
          </p:cNvPr>
          <p:cNvSpPr txBox="1"/>
          <p:nvPr/>
        </p:nvSpPr>
        <p:spPr>
          <a:xfrm>
            <a:off x="7725069" y="2290516"/>
            <a:ext cx="36956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chemeClr val="bg2"/>
                </a:solidFill>
              </a:rPr>
              <a:t>Establish specific and achievable goals to guide your time.</a:t>
            </a:r>
          </a:p>
        </p:txBody>
      </p:sp>
      <p:sp>
        <p:nvSpPr>
          <p:cNvPr id="18" name="6">
            <a:extLst>
              <a:ext uri="{FF2B5EF4-FFF2-40B4-BE49-F238E27FC236}">
                <a16:creationId xmlns:a16="http://schemas.microsoft.com/office/drawing/2014/main" id="{67BF7A0F-C2E4-08DB-AC34-B5FC0639900B}"/>
              </a:ext>
            </a:extLst>
          </p:cNvPr>
          <p:cNvSpPr txBox="1"/>
          <p:nvPr/>
        </p:nvSpPr>
        <p:spPr>
          <a:xfrm>
            <a:off x="848347" y="4764221"/>
            <a:ext cx="36956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900" b="1">
                <a:solidFill>
                  <a:schemeClr val="bg2"/>
                </a:solidFill>
              </a:rPr>
              <a:t>Create a Daily Schedule</a:t>
            </a:r>
          </a:p>
        </p:txBody>
      </p:sp>
      <p:sp>
        <p:nvSpPr>
          <p:cNvPr id="17" name="7">
            <a:extLst>
              <a:ext uri="{FF2B5EF4-FFF2-40B4-BE49-F238E27FC236}">
                <a16:creationId xmlns:a16="http://schemas.microsoft.com/office/drawing/2014/main" id="{E1EE72D2-01AC-68CC-0034-CD922B0E3971}"/>
              </a:ext>
            </a:extLst>
          </p:cNvPr>
          <p:cNvSpPr txBox="1"/>
          <p:nvPr/>
        </p:nvSpPr>
        <p:spPr>
          <a:xfrm>
            <a:off x="848347" y="5164331"/>
            <a:ext cx="36956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>
                <a:solidFill>
                  <a:schemeClr val="bg2"/>
                </a:solidFill>
              </a:rPr>
              <a:t>Outline your day to allocate time effectively.</a:t>
            </a:r>
          </a:p>
        </p:txBody>
      </p:sp>
      <p:sp>
        <p:nvSpPr>
          <p:cNvPr id="14" name="8">
            <a:extLst>
              <a:ext uri="{FF2B5EF4-FFF2-40B4-BE49-F238E27FC236}">
                <a16:creationId xmlns:a16="http://schemas.microsoft.com/office/drawing/2014/main" id="{AD2B390D-EBC9-61EE-A97D-3C2EF469BDD3}"/>
              </a:ext>
            </a:extLst>
          </p:cNvPr>
          <p:cNvSpPr txBox="1"/>
          <p:nvPr/>
        </p:nvSpPr>
        <p:spPr>
          <a:xfrm>
            <a:off x="7725069" y="4819709"/>
            <a:ext cx="36956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>
                <a:solidFill>
                  <a:schemeClr val="bg2"/>
                </a:solidFill>
              </a:rPr>
              <a:t>Limit Distractions</a:t>
            </a:r>
          </a:p>
        </p:txBody>
      </p:sp>
      <p:sp>
        <p:nvSpPr>
          <p:cNvPr id="13" name="9">
            <a:extLst>
              <a:ext uri="{FF2B5EF4-FFF2-40B4-BE49-F238E27FC236}">
                <a16:creationId xmlns:a16="http://schemas.microsoft.com/office/drawing/2014/main" id="{61BBBED5-DECD-136F-B5BA-5BCF078A8DD9}"/>
              </a:ext>
            </a:extLst>
          </p:cNvPr>
          <p:cNvSpPr txBox="1"/>
          <p:nvPr/>
        </p:nvSpPr>
        <p:spPr>
          <a:xfrm>
            <a:off x="7725069" y="5219819"/>
            <a:ext cx="36956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chemeClr val="bg2"/>
                </a:solidFill>
              </a:rPr>
              <a:t>Identify and minimize interruptions for better focus.</a:t>
            </a:r>
          </a:p>
        </p:txBody>
      </p:sp>
    </p:spTree>
    <p:extLst>
      <p:ext uri="{BB962C8B-B14F-4D97-AF65-F5344CB8AC3E}">
        <p14:creationId xmlns:p14="http://schemas.microsoft.com/office/powerpoint/2010/main" val="1515279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5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6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6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6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6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6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6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6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6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6" grpId="0" animBg="1"/>
      <p:bldP spid="2" grpId="0"/>
      <p:bldP spid="16" grpId="0"/>
      <p:bldP spid="15" grpId="0"/>
      <p:bldP spid="21" grpId="0"/>
      <p:bldP spid="7" grpId="0"/>
      <p:bldP spid="18" grpId="0"/>
      <p:bldP spid="17" grpId="0"/>
      <p:bldP spid="14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889451-4196-EBA0-9F56-DAAEF5FE5D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2">
            <a:extLst>
              <a:ext uri="{FF2B5EF4-FFF2-40B4-BE49-F238E27FC236}">
                <a16:creationId xmlns:a16="http://schemas.microsoft.com/office/drawing/2014/main" id="{34969B39-02C9-C675-BCAD-D0D84E77AC3E}"/>
              </a:ext>
            </a:extLst>
          </p:cNvPr>
          <p:cNvGrpSpPr/>
          <p:nvPr/>
        </p:nvGrpSpPr>
        <p:grpSpPr>
          <a:xfrm>
            <a:off x="-123332" y="-135585"/>
            <a:ext cx="2127978" cy="2127978"/>
            <a:chOff x="891247" y="1170605"/>
            <a:chExt cx="2175580" cy="2175580"/>
          </a:xfrm>
          <a:solidFill>
            <a:schemeClr val="bg2">
              <a:alpha val="1000"/>
            </a:schemeClr>
          </a:solidFill>
        </p:grpSpPr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9E09688E-C874-7A8E-F018-D78E32ABFE45}"/>
                </a:ext>
              </a:extLst>
            </p:cNvPr>
            <p:cNvSpPr/>
            <p:nvPr/>
          </p:nvSpPr>
          <p:spPr>
            <a:xfrm>
              <a:off x="891247" y="2258395"/>
              <a:ext cx="1087790" cy="1087790"/>
            </a:xfrm>
            <a:custGeom>
              <a:avLst/>
              <a:gdLst>
                <a:gd name="connsiteX0" fmla="*/ 0 w 226274"/>
                <a:gd name="connsiteY0" fmla="*/ 0 h 226274"/>
                <a:gd name="connsiteX1" fmla="*/ 226274 w 226274"/>
                <a:gd name="connsiteY1" fmla="*/ 0 h 226274"/>
                <a:gd name="connsiteX2" fmla="*/ 0 w 226274"/>
                <a:gd name="connsiteY2" fmla="*/ 226274 h 226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6274" h="226274">
                  <a:moveTo>
                    <a:pt x="0" y="0"/>
                  </a:moveTo>
                  <a:lnTo>
                    <a:pt x="226274" y="0"/>
                  </a:lnTo>
                  <a:lnTo>
                    <a:pt x="0" y="22627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90698738-715A-0E34-9D10-B78EAB985ECF}"/>
                </a:ext>
              </a:extLst>
            </p:cNvPr>
            <p:cNvSpPr/>
            <p:nvPr/>
          </p:nvSpPr>
          <p:spPr>
            <a:xfrm>
              <a:off x="891247" y="1170605"/>
              <a:ext cx="1087790" cy="1087790"/>
            </a:xfrm>
            <a:custGeom>
              <a:avLst/>
              <a:gdLst>
                <a:gd name="connsiteX0" fmla="*/ 0 w 226274"/>
                <a:gd name="connsiteY0" fmla="*/ 0 h 226274"/>
                <a:gd name="connsiteX1" fmla="*/ 226274 w 226274"/>
                <a:gd name="connsiteY1" fmla="*/ 0 h 226274"/>
                <a:gd name="connsiteX2" fmla="*/ 0 w 226274"/>
                <a:gd name="connsiteY2" fmla="*/ 226274 h 226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6274" h="226274">
                  <a:moveTo>
                    <a:pt x="0" y="0"/>
                  </a:moveTo>
                  <a:lnTo>
                    <a:pt x="226274" y="0"/>
                  </a:lnTo>
                  <a:lnTo>
                    <a:pt x="0" y="22627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2AAE800A-5C76-27A8-D0E3-1C0ED985BC58}"/>
                </a:ext>
              </a:extLst>
            </p:cNvPr>
            <p:cNvSpPr/>
            <p:nvPr/>
          </p:nvSpPr>
          <p:spPr>
            <a:xfrm>
              <a:off x="1979037" y="1170605"/>
              <a:ext cx="1087790" cy="1087790"/>
            </a:xfrm>
            <a:custGeom>
              <a:avLst/>
              <a:gdLst>
                <a:gd name="connsiteX0" fmla="*/ 0 w 226274"/>
                <a:gd name="connsiteY0" fmla="*/ 0 h 226274"/>
                <a:gd name="connsiteX1" fmla="*/ 226274 w 226274"/>
                <a:gd name="connsiteY1" fmla="*/ 0 h 226274"/>
                <a:gd name="connsiteX2" fmla="*/ 0 w 226274"/>
                <a:gd name="connsiteY2" fmla="*/ 226274 h 226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6274" h="226274">
                  <a:moveTo>
                    <a:pt x="0" y="0"/>
                  </a:moveTo>
                  <a:lnTo>
                    <a:pt x="226274" y="0"/>
                  </a:lnTo>
                  <a:lnTo>
                    <a:pt x="0" y="22627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7600BA81-1117-EAE0-F482-DA9142055B85}"/>
              </a:ext>
            </a:extLst>
          </p:cNvPr>
          <p:cNvSpPr/>
          <p:nvPr/>
        </p:nvSpPr>
        <p:spPr>
          <a:xfrm rot="5400000" flipH="1">
            <a:off x="6082284" y="-4200690"/>
            <a:ext cx="27432" cy="10607040"/>
          </a:xfrm>
          <a:prstGeom prst="rect">
            <a:avLst/>
          </a:prstGeom>
          <a:solidFill>
            <a:schemeClr val="bg2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D17BBF68-0CA7-22B6-79F5-9C63A5D32B23}"/>
              </a:ext>
            </a:extLst>
          </p:cNvPr>
          <p:cNvGrpSpPr/>
          <p:nvPr/>
        </p:nvGrpSpPr>
        <p:grpSpPr>
          <a:xfrm>
            <a:off x="711745" y="412391"/>
            <a:ext cx="656177" cy="656179"/>
            <a:chOff x="680957" y="187495"/>
            <a:chExt cx="862801" cy="862803"/>
          </a:xfrm>
        </p:grpSpPr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67032478-2B2A-B011-6F04-FA5FE9F7DC39}"/>
                </a:ext>
              </a:extLst>
            </p:cNvPr>
            <p:cNvSpPr/>
            <p:nvPr/>
          </p:nvSpPr>
          <p:spPr>
            <a:xfrm>
              <a:off x="680957" y="187495"/>
              <a:ext cx="587466" cy="587466"/>
            </a:xfrm>
            <a:custGeom>
              <a:avLst/>
              <a:gdLst>
                <a:gd name="connsiteX0" fmla="*/ 0 w 226274"/>
                <a:gd name="connsiteY0" fmla="*/ 0 h 226274"/>
                <a:gd name="connsiteX1" fmla="*/ 226274 w 226274"/>
                <a:gd name="connsiteY1" fmla="*/ 0 h 226274"/>
                <a:gd name="connsiteX2" fmla="*/ 0 w 226274"/>
                <a:gd name="connsiteY2" fmla="*/ 226274 h 226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6274" h="226274">
                  <a:moveTo>
                    <a:pt x="0" y="0"/>
                  </a:moveTo>
                  <a:lnTo>
                    <a:pt x="226274" y="0"/>
                  </a:lnTo>
                  <a:lnTo>
                    <a:pt x="0" y="22627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1BBCB730-0763-B6EF-9DC1-AA64566373DE}"/>
                </a:ext>
              </a:extLst>
            </p:cNvPr>
            <p:cNvGrpSpPr/>
            <p:nvPr/>
          </p:nvGrpSpPr>
          <p:grpSpPr>
            <a:xfrm>
              <a:off x="785000" y="291539"/>
              <a:ext cx="758758" cy="758759"/>
              <a:chOff x="2173595" y="533880"/>
              <a:chExt cx="758758" cy="758759"/>
            </a:xfrm>
          </p:grpSpPr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F4DE10D0-AFC1-A32C-1C60-283240FD03AA}"/>
                  </a:ext>
                </a:extLst>
              </p:cNvPr>
              <p:cNvSpPr/>
              <p:nvPr/>
            </p:nvSpPr>
            <p:spPr>
              <a:xfrm>
                <a:off x="2173595" y="533880"/>
                <a:ext cx="379379" cy="379379"/>
              </a:xfrm>
              <a:custGeom>
                <a:avLst/>
                <a:gdLst>
                  <a:gd name="connsiteX0" fmla="*/ 0 w 226274"/>
                  <a:gd name="connsiteY0" fmla="*/ 0 h 226274"/>
                  <a:gd name="connsiteX1" fmla="*/ 226274 w 226274"/>
                  <a:gd name="connsiteY1" fmla="*/ 0 h 226274"/>
                  <a:gd name="connsiteX2" fmla="*/ 0 w 226274"/>
                  <a:gd name="connsiteY2" fmla="*/ 226274 h 226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6274" h="226274">
                    <a:moveTo>
                      <a:pt x="0" y="0"/>
                    </a:moveTo>
                    <a:lnTo>
                      <a:pt x="226274" y="0"/>
                    </a:lnTo>
                    <a:lnTo>
                      <a:pt x="0" y="22627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34B20F85-E19D-3732-F423-8EDB3E804B73}"/>
                  </a:ext>
                </a:extLst>
              </p:cNvPr>
              <p:cNvSpPr/>
              <p:nvPr/>
            </p:nvSpPr>
            <p:spPr>
              <a:xfrm>
                <a:off x="2552974" y="533881"/>
                <a:ext cx="379379" cy="379379"/>
              </a:xfrm>
              <a:custGeom>
                <a:avLst/>
                <a:gdLst>
                  <a:gd name="connsiteX0" fmla="*/ 0 w 226274"/>
                  <a:gd name="connsiteY0" fmla="*/ 0 h 226274"/>
                  <a:gd name="connsiteX1" fmla="*/ 226274 w 226274"/>
                  <a:gd name="connsiteY1" fmla="*/ 0 h 226274"/>
                  <a:gd name="connsiteX2" fmla="*/ 0 w 226274"/>
                  <a:gd name="connsiteY2" fmla="*/ 226274 h 226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6274" h="226274">
                    <a:moveTo>
                      <a:pt x="0" y="0"/>
                    </a:moveTo>
                    <a:lnTo>
                      <a:pt x="226274" y="0"/>
                    </a:lnTo>
                    <a:lnTo>
                      <a:pt x="0" y="22627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955D0EA0-DBDB-884A-D9DB-34A3D20721AB}"/>
                  </a:ext>
                </a:extLst>
              </p:cNvPr>
              <p:cNvSpPr/>
              <p:nvPr/>
            </p:nvSpPr>
            <p:spPr>
              <a:xfrm>
                <a:off x="2173595" y="913260"/>
                <a:ext cx="379379" cy="379379"/>
              </a:xfrm>
              <a:custGeom>
                <a:avLst/>
                <a:gdLst>
                  <a:gd name="connsiteX0" fmla="*/ 0 w 226274"/>
                  <a:gd name="connsiteY0" fmla="*/ 0 h 226274"/>
                  <a:gd name="connsiteX1" fmla="*/ 226274 w 226274"/>
                  <a:gd name="connsiteY1" fmla="*/ 0 h 226274"/>
                  <a:gd name="connsiteX2" fmla="*/ 0 w 226274"/>
                  <a:gd name="connsiteY2" fmla="*/ 226274 h 226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6274" h="226274">
                    <a:moveTo>
                      <a:pt x="0" y="0"/>
                    </a:moveTo>
                    <a:lnTo>
                      <a:pt x="226274" y="0"/>
                    </a:lnTo>
                    <a:lnTo>
                      <a:pt x="0" y="22627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1">
            <a:extLst>
              <a:ext uri="{FF2B5EF4-FFF2-40B4-BE49-F238E27FC236}">
                <a16:creationId xmlns:a16="http://schemas.microsoft.com/office/drawing/2014/main" id="{55D383E5-6684-BE5A-2115-CE4D214F4889}"/>
              </a:ext>
            </a:extLst>
          </p:cNvPr>
          <p:cNvSpPr txBox="1"/>
          <p:nvPr/>
        </p:nvSpPr>
        <p:spPr>
          <a:xfrm>
            <a:off x="1605280" y="209061"/>
            <a:ext cx="9815450" cy="871679"/>
          </a:xfrm>
          <a:prstGeom prst="rect">
            <a:avLst/>
          </a:prstGeom>
          <a:noFill/>
        </p:spPr>
        <p:txBody>
          <a:bodyPr wrap="square" tIns="0" rtlCol="0" anchor="b" anchorCtr="0">
            <a:no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>
                <a:solidFill>
                  <a:schemeClr val="bg2"/>
                </a:solidFill>
              </a:rPr>
              <a:t>Advanced Time Management Techniques</a:t>
            </a:r>
          </a:p>
        </p:txBody>
      </p:sp>
      <p:sp>
        <p:nvSpPr>
          <p:cNvPr id="16" name="2">
            <a:extLst>
              <a:ext uri="{FF2B5EF4-FFF2-40B4-BE49-F238E27FC236}">
                <a16:creationId xmlns:a16="http://schemas.microsoft.com/office/drawing/2014/main" id="{9B8CD752-363A-4844-1B5B-975FDFCCBA80}"/>
              </a:ext>
            </a:extLst>
          </p:cNvPr>
          <p:cNvSpPr txBox="1"/>
          <p:nvPr/>
        </p:nvSpPr>
        <p:spPr>
          <a:xfrm>
            <a:off x="1605280" y="1390470"/>
            <a:ext cx="36956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>
                <a:solidFill>
                  <a:schemeClr val="bg2"/>
                </a:solidFill>
              </a:rPr>
              <a:t>Time Blocking Method</a:t>
            </a:r>
          </a:p>
        </p:txBody>
      </p:sp>
      <p:sp>
        <p:nvSpPr>
          <p:cNvPr id="15" name="3">
            <a:extLst>
              <a:ext uri="{FF2B5EF4-FFF2-40B4-BE49-F238E27FC236}">
                <a16:creationId xmlns:a16="http://schemas.microsoft.com/office/drawing/2014/main" id="{192CBDCA-48FE-2376-9CD1-47A3BAC8522D}"/>
              </a:ext>
            </a:extLst>
          </p:cNvPr>
          <p:cNvSpPr txBox="1"/>
          <p:nvPr/>
        </p:nvSpPr>
        <p:spPr>
          <a:xfrm>
            <a:off x="1605280" y="1790580"/>
            <a:ext cx="36956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chemeClr val="bg2"/>
                </a:solidFill>
              </a:rPr>
              <a:t>Allocate specific blocks of time for different tasks to enhance focus.</a:t>
            </a:r>
          </a:p>
        </p:txBody>
      </p:sp>
      <p:sp>
        <p:nvSpPr>
          <p:cNvPr id="21" name="4">
            <a:extLst>
              <a:ext uri="{FF2B5EF4-FFF2-40B4-BE49-F238E27FC236}">
                <a16:creationId xmlns:a16="http://schemas.microsoft.com/office/drawing/2014/main" id="{C75F0A0D-3766-2F17-288B-8F8D7DD0BA64}"/>
              </a:ext>
            </a:extLst>
          </p:cNvPr>
          <p:cNvSpPr txBox="1"/>
          <p:nvPr/>
        </p:nvSpPr>
        <p:spPr>
          <a:xfrm>
            <a:off x="6891059" y="1390470"/>
            <a:ext cx="36956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>
                <a:solidFill>
                  <a:schemeClr val="bg2"/>
                </a:solidFill>
              </a:rPr>
              <a:t>The Pomodoro Technique</a:t>
            </a:r>
          </a:p>
        </p:txBody>
      </p:sp>
      <p:sp>
        <p:nvSpPr>
          <p:cNvPr id="7" name="5">
            <a:extLst>
              <a:ext uri="{FF2B5EF4-FFF2-40B4-BE49-F238E27FC236}">
                <a16:creationId xmlns:a16="http://schemas.microsoft.com/office/drawing/2014/main" id="{D6A0C5AB-40F2-F488-3DBA-7CCA62DE64C2}"/>
              </a:ext>
            </a:extLst>
          </p:cNvPr>
          <p:cNvSpPr txBox="1"/>
          <p:nvPr/>
        </p:nvSpPr>
        <p:spPr>
          <a:xfrm>
            <a:off x="6891059" y="1790580"/>
            <a:ext cx="36956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chemeClr val="bg2"/>
                </a:solidFill>
              </a:rPr>
              <a:t>Work in focused sprints with breaks to maintain energy and productivity.</a:t>
            </a:r>
          </a:p>
        </p:txBody>
      </p:sp>
      <p:sp>
        <p:nvSpPr>
          <p:cNvPr id="36" name="6">
            <a:extLst>
              <a:ext uri="{FF2B5EF4-FFF2-40B4-BE49-F238E27FC236}">
                <a16:creationId xmlns:a16="http://schemas.microsoft.com/office/drawing/2014/main" id="{2A0A29FC-8D03-B0CD-EBA9-4A70E68A614E}"/>
              </a:ext>
            </a:extLst>
          </p:cNvPr>
          <p:cNvSpPr txBox="1"/>
          <p:nvPr/>
        </p:nvSpPr>
        <p:spPr>
          <a:xfrm>
            <a:off x="1605280" y="3228945"/>
            <a:ext cx="36956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>
                <a:solidFill>
                  <a:schemeClr val="bg2"/>
                </a:solidFill>
              </a:rPr>
              <a:t>Batch Processing Tasks</a:t>
            </a:r>
          </a:p>
        </p:txBody>
      </p:sp>
      <p:sp>
        <p:nvSpPr>
          <p:cNvPr id="35" name="7">
            <a:extLst>
              <a:ext uri="{FF2B5EF4-FFF2-40B4-BE49-F238E27FC236}">
                <a16:creationId xmlns:a16="http://schemas.microsoft.com/office/drawing/2014/main" id="{88673670-8E63-39B6-BD2F-EC3816BD2222}"/>
              </a:ext>
            </a:extLst>
          </p:cNvPr>
          <p:cNvSpPr txBox="1"/>
          <p:nvPr/>
        </p:nvSpPr>
        <p:spPr>
          <a:xfrm>
            <a:off x="1605280" y="3629055"/>
            <a:ext cx="36956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chemeClr val="bg2"/>
                </a:solidFill>
              </a:rPr>
              <a:t>Group similar tasks to save time and streamline workflow.</a:t>
            </a:r>
          </a:p>
        </p:txBody>
      </p:sp>
      <p:sp>
        <p:nvSpPr>
          <p:cNvPr id="34" name="8">
            <a:extLst>
              <a:ext uri="{FF2B5EF4-FFF2-40B4-BE49-F238E27FC236}">
                <a16:creationId xmlns:a16="http://schemas.microsoft.com/office/drawing/2014/main" id="{D2CA7A9F-209B-4526-F277-74A2DE478038}"/>
              </a:ext>
            </a:extLst>
          </p:cNvPr>
          <p:cNvSpPr txBox="1"/>
          <p:nvPr/>
        </p:nvSpPr>
        <p:spPr>
          <a:xfrm>
            <a:off x="6891059" y="3228945"/>
            <a:ext cx="36956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chemeClr val="bg2"/>
                </a:solidFill>
              </a:rPr>
              <a:t>Setting Time Limits</a:t>
            </a:r>
          </a:p>
        </p:txBody>
      </p:sp>
      <p:sp>
        <p:nvSpPr>
          <p:cNvPr id="33" name="9">
            <a:extLst>
              <a:ext uri="{FF2B5EF4-FFF2-40B4-BE49-F238E27FC236}">
                <a16:creationId xmlns:a16="http://schemas.microsoft.com/office/drawing/2014/main" id="{1888A266-36DB-3DEB-1ACD-F93E181730BA}"/>
              </a:ext>
            </a:extLst>
          </p:cNvPr>
          <p:cNvSpPr txBox="1"/>
          <p:nvPr/>
        </p:nvSpPr>
        <p:spPr>
          <a:xfrm>
            <a:off x="6891059" y="3629055"/>
            <a:ext cx="36956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chemeClr val="bg2"/>
                </a:solidFill>
              </a:rPr>
              <a:t>Establish deadlines for tasks to create urgency and improve efficiency.</a:t>
            </a:r>
          </a:p>
        </p:txBody>
      </p:sp>
      <p:sp>
        <p:nvSpPr>
          <p:cNvPr id="18" name="10">
            <a:extLst>
              <a:ext uri="{FF2B5EF4-FFF2-40B4-BE49-F238E27FC236}">
                <a16:creationId xmlns:a16="http://schemas.microsoft.com/office/drawing/2014/main" id="{67BF7A0F-C2E4-08DB-AC34-B5FC0639900B}"/>
              </a:ext>
            </a:extLst>
          </p:cNvPr>
          <p:cNvSpPr txBox="1"/>
          <p:nvPr/>
        </p:nvSpPr>
        <p:spPr>
          <a:xfrm>
            <a:off x="1605280" y="5072802"/>
            <a:ext cx="36956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>
                <a:solidFill>
                  <a:schemeClr val="bg2"/>
                </a:solidFill>
              </a:rPr>
              <a:t>Reflecting on Progress</a:t>
            </a:r>
          </a:p>
        </p:txBody>
      </p:sp>
      <p:sp>
        <p:nvSpPr>
          <p:cNvPr id="17" name="11">
            <a:extLst>
              <a:ext uri="{FF2B5EF4-FFF2-40B4-BE49-F238E27FC236}">
                <a16:creationId xmlns:a16="http://schemas.microsoft.com/office/drawing/2014/main" id="{E1EE72D2-01AC-68CC-0034-CD922B0E3971}"/>
              </a:ext>
            </a:extLst>
          </p:cNvPr>
          <p:cNvSpPr txBox="1"/>
          <p:nvPr/>
        </p:nvSpPr>
        <p:spPr>
          <a:xfrm>
            <a:off x="1605280" y="5472912"/>
            <a:ext cx="36956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chemeClr val="bg2"/>
                </a:solidFill>
              </a:rPr>
              <a:t>Regularly review your time management practices for continuous improvement.</a:t>
            </a:r>
          </a:p>
        </p:txBody>
      </p:sp>
      <p:sp>
        <p:nvSpPr>
          <p:cNvPr id="14" name="12">
            <a:extLst>
              <a:ext uri="{FF2B5EF4-FFF2-40B4-BE49-F238E27FC236}">
                <a16:creationId xmlns:a16="http://schemas.microsoft.com/office/drawing/2014/main" id="{AD2B390D-EBC9-61EE-A97D-3C2EF469BDD3}"/>
              </a:ext>
            </a:extLst>
          </p:cNvPr>
          <p:cNvSpPr txBox="1"/>
          <p:nvPr/>
        </p:nvSpPr>
        <p:spPr>
          <a:xfrm>
            <a:off x="6891059" y="5072802"/>
            <a:ext cx="36956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>
                <a:solidFill>
                  <a:schemeClr val="bg2"/>
                </a:solidFill>
              </a:rPr>
              <a:t>Staying Flexible</a:t>
            </a:r>
          </a:p>
        </p:txBody>
      </p:sp>
      <p:sp>
        <p:nvSpPr>
          <p:cNvPr id="13" name="13">
            <a:extLst>
              <a:ext uri="{FF2B5EF4-FFF2-40B4-BE49-F238E27FC236}">
                <a16:creationId xmlns:a16="http://schemas.microsoft.com/office/drawing/2014/main" id="{61BBBED5-DECD-136F-B5BA-5BCF078A8DD9}"/>
              </a:ext>
            </a:extLst>
          </p:cNvPr>
          <p:cNvSpPr txBox="1"/>
          <p:nvPr/>
        </p:nvSpPr>
        <p:spPr>
          <a:xfrm>
            <a:off x="6891059" y="5472912"/>
            <a:ext cx="36956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chemeClr val="bg2"/>
                </a:solidFill>
              </a:rPr>
              <a:t>Adjust your schedule to adapt to unexpected events and commitments.</a:t>
            </a:r>
          </a:p>
        </p:txBody>
      </p:sp>
    </p:spTree>
    <p:extLst>
      <p:ext uri="{BB962C8B-B14F-4D97-AF65-F5344CB8AC3E}">
        <p14:creationId xmlns:p14="http://schemas.microsoft.com/office/powerpoint/2010/main" val="3252995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5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6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6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6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6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6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6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6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6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6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6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6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6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  <p:bldP spid="15" grpId="0"/>
      <p:bldP spid="21" grpId="0"/>
      <p:bldP spid="7" grpId="0"/>
      <p:bldP spid="36" grpId="0"/>
      <p:bldP spid="35" grpId="0"/>
      <p:bldP spid="34" grpId="0"/>
      <p:bldP spid="33" grpId="0"/>
      <p:bldP spid="18" grpId="0"/>
      <p:bldP spid="17" grpId="0"/>
      <p:bldP spid="14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D40021-538F-30B7-9ECC-C92DFD7679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0FE44991-BB4A-2ECC-B5EC-3255CCF432C1}"/>
              </a:ext>
            </a:extLst>
          </p:cNvPr>
          <p:cNvGrpSpPr/>
          <p:nvPr/>
        </p:nvGrpSpPr>
        <p:grpSpPr>
          <a:xfrm>
            <a:off x="-123332" y="-135585"/>
            <a:ext cx="2127978" cy="2127978"/>
            <a:chOff x="891247" y="1170605"/>
            <a:chExt cx="2175580" cy="2175580"/>
          </a:xfrm>
          <a:solidFill>
            <a:schemeClr val="bg2">
              <a:alpha val="1000"/>
            </a:schemeClr>
          </a:solidFill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06226790-543B-9B37-E7C1-ECAB61395B0C}"/>
                </a:ext>
              </a:extLst>
            </p:cNvPr>
            <p:cNvSpPr/>
            <p:nvPr/>
          </p:nvSpPr>
          <p:spPr>
            <a:xfrm>
              <a:off x="891247" y="2258395"/>
              <a:ext cx="1087790" cy="1087790"/>
            </a:xfrm>
            <a:custGeom>
              <a:avLst/>
              <a:gdLst>
                <a:gd name="connsiteX0" fmla="*/ 0 w 226274"/>
                <a:gd name="connsiteY0" fmla="*/ 0 h 226274"/>
                <a:gd name="connsiteX1" fmla="*/ 226274 w 226274"/>
                <a:gd name="connsiteY1" fmla="*/ 0 h 226274"/>
                <a:gd name="connsiteX2" fmla="*/ 0 w 226274"/>
                <a:gd name="connsiteY2" fmla="*/ 226274 h 226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6274" h="226274">
                  <a:moveTo>
                    <a:pt x="0" y="0"/>
                  </a:moveTo>
                  <a:lnTo>
                    <a:pt x="226274" y="0"/>
                  </a:lnTo>
                  <a:lnTo>
                    <a:pt x="0" y="22627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42B06EC-1DEB-C100-88E5-8F08D2B51BFA}"/>
                </a:ext>
              </a:extLst>
            </p:cNvPr>
            <p:cNvSpPr/>
            <p:nvPr/>
          </p:nvSpPr>
          <p:spPr>
            <a:xfrm>
              <a:off x="891247" y="1170605"/>
              <a:ext cx="1087790" cy="1087790"/>
            </a:xfrm>
            <a:custGeom>
              <a:avLst/>
              <a:gdLst>
                <a:gd name="connsiteX0" fmla="*/ 0 w 226274"/>
                <a:gd name="connsiteY0" fmla="*/ 0 h 226274"/>
                <a:gd name="connsiteX1" fmla="*/ 226274 w 226274"/>
                <a:gd name="connsiteY1" fmla="*/ 0 h 226274"/>
                <a:gd name="connsiteX2" fmla="*/ 0 w 226274"/>
                <a:gd name="connsiteY2" fmla="*/ 226274 h 226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6274" h="226274">
                  <a:moveTo>
                    <a:pt x="0" y="0"/>
                  </a:moveTo>
                  <a:lnTo>
                    <a:pt x="226274" y="0"/>
                  </a:lnTo>
                  <a:lnTo>
                    <a:pt x="0" y="22627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D5E7D6D6-54DD-E981-DF66-7B1A8D6FE0FF}"/>
                </a:ext>
              </a:extLst>
            </p:cNvPr>
            <p:cNvSpPr/>
            <p:nvPr/>
          </p:nvSpPr>
          <p:spPr>
            <a:xfrm>
              <a:off x="1979037" y="1170605"/>
              <a:ext cx="1087790" cy="1087790"/>
            </a:xfrm>
            <a:custGeom>
              <a:avLst/>
              <a:gdLst>
                <a:gd name="connsiteX0" fmla="*/ 0 w 226274"/>
                <a:gd name="connsiteY0" fmla="*/ 0 h 226274"/>
                <a:gd name="connsiteX1" fmla="*/ 226274 w 226274"/>
                <a:gd name="connsiteY1" fmla="*/ 0 h 226274"/>
                <a:gd name="connsiteX2" fmla="*/ 0 w 226274"/>
                <a:gd name="connsiteY2" fmla="*/ 226274 h 226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6274" h="226274">
                  <a:moveTo>
                    <a:pt x="0" y="0"/>
                  </a:moveTo>
                  <a:lnTo>
                    <a:pt x="226274" y="0"/>
                  </a:lnTo>
                  <a:lnTo>
                    <a:pt x="0" y="22627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A083CF6F-7899-C171-DD77-1D110B566162}"/>
              </a:ext>
            </a:extLst>
          </p:cNvPr>
          <p:cNvSpPr/>
          <p:nvPr/>
        </p:nvSpPr>
        <p:spPr>
          <a:xfrm rot="5400000" flipH="1">
            <a:off x="6082284" y="-4200690"/>
            <a:ext cx="27432" cy="10607040"/>
          </a:xfrm>
          <a:prstGeom prst="rect">
            <a:avLst/>
          </a:prstGeom>
          <a:solidFill>
            <a:schemeClr val="bg2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733459F-EA23-E0D5-FD10-12FE9590F387}"/>
              </a:ext>
            </a:extLst>
          </p:cNvPr>
          <p:cNvGrpSpPr/>
          <p:nvPr/>
        </p:nvGrpSpPr>
        <p:grpSpPr>
          <a:xfrm>
            <a:off x="711745" y="412391"/>
            <a:ext cx="656177" cy="656179"/>
            <a:chOff x="680957" y="187495"/>
            <a:chExt cx="862801" cy="862803"/>
          </a:xfrm>
        </p:grpSpPr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BE84460-3AE8-9A32-5DFB-63482C8D9416}"/>
                </a:ext>
              </a:extLst>
            </p:cNvPr>
            <p:cNvSpPr/>
            <p:nvPr/>
          </p:nvSpPr>
          <p:spPr>
            <a:xfrm>
              <a:off x="680957" y="187495"/>
              <a:ext cx="587466" cy="587466"/>
            </a:xfrm>
            <a:custGeom>
              <a:avLst/>
              <a:gdLst>
                <a:gd name="connsiteX0" fmla="*/ 0 w 226274"/>
                <a:gd name="connsiteY0" fmla="*/ 0 h 226274"/>
                <a:gd name="connsiteX1" fmla="*/ 226274 w 226274"/>
                <a:gd name="connsiteY1" fmla="*/ 0 h 226274"/>
                <a:gd name="connsiteX2" fmla="*/ 0 w 226274"/>
                <a:gd name="connsiteY2" fmla="*/ 226274 h 226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6274" h="226274">
                  <a:moveTo>
                    <a:pt x="0" y="0"/>
                  </a:moveTo>
                  <a:lnTo>
                    <a:pt x="226274" y="0"/>
                  </a:lnTo>
                  <a:lnTo>
                    <a:pt x="0" y="22627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0867BB94-64A2-D536-9D10-0B285450E2A8}"/>
                </a:ext>
              </a:extLst>
            </p:cNvPr>
            <p:cNvGrpSpPr/>
            <p:nvPr/>
          </p:nvGrpSpPr>
          <p:grpSpPr>
            <a:xfrm>
              <a:off x="785000" y="291539"/>
              <a:ext cx="758758" cy="758759"/>
              <a:chOff x="2173595" y="533880"/>
              <a:chExt cx="758758" cy="758759"/>
            </a:xfrm>
          </p:grpSpPr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D2B0AF51-F527-E567-6616-45EE8F83879B}"/>
                  </a:ext>
                </a:extLst>
              </p:cNvPr>
              <p:cNvSpPr/>
              <p:nvPr/>
            </p:nvSpPr>
            <p:spPr>
              <a:xfrm>
                <a:off x="2173595" y="533880"/>
                <a:ext cx="379379" cy="379379"/>
              </a:xfrm>
              <a:custGeom>
                <a:avLst/>
                <a:gdLst>
                  <a:gd name="connsiteX0" fmla="*/ 0 w 226274"/>
                  <a:gd name="connsiteY0" fmla="*/ 0 h 226274"/>
                  <a:gd name="connsiteX1" fmla="*/ 226274 w 226274"/>
                  <a:gd name="connsiteY1" fmla="*/ 0 h 226274"/>
                  <a:gd name="connsiteX2" fmla="*/ 0 w 226274"/>
                  <a:gd name="connsiteY2" fmla="*/ 226274 h 226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6274" h="226274">
                    <a:moveTo>
                      <a:pt x="0" y="0"/>
                    </a:moveTo>
                    <a:lnTo>
                      <a:pt x="226274" y="0"/>
                    </a:lnTo>
                    <a:lnTo>
                      <a:pt x="0" y="22627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CB558884-6100-08FD-32C3-EC78DBA9C03F}"/>
                  </a:ext>
                </a:extLst>
              </p:cNvPr>
              <p:cNvSpPr/>
              <p:nvPr/>
            </p:nvSpPr>
            <p:spPr>
              <a:xfrm>
                <a:off x="2552974" y="533881"/>
                <a:ext cx="379379" cy="379379"/>
              </a:xfrm>
              <a:custGeom>
                <a:avLst/>
                <a:gdLst>
                  <a:gd name="connsiteX0" fmla="*/ 0 w 226274"/>
                  <a:gd name="connsiteY0" fmla="*/ 0 h 226274"/>
                  <a:gd name="connsiteX1" fmla="*/ 226274 w 226274"/>
                  <a:gd name="connsiteY1" fmla="*/ 0 h 226274"/>
                  <a:gd name="connsiteX2" fmla="*/ 0 w 226274"/>
                  <a:gd name="connsiteY2" fmla="*/ 226274 h 226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6274" h="226274">
                    <a:moveTo>
                      <a:pt x="0" y="0"/>
                    </a:moveTo>
                    <a:lnTo>
                      <a:pt x="226274" y="0"/>
                    </a:lnTo>
                    <a:lnTo>
                      <a:pt x="0" y="22627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00CA7EB0-3E46-7B1A-A226-F2BBEBAC1D7D}"/>
                  </a:ext>
                </a:extLst>
              </p:cNvPr>
              <p:cNvSpPr/>
              <p:nvPr/>
            </p:nvSpPr>
            <p:spPr>
              <a:xfrm>
                <a:off x="2173595" y="913260"/>
                <a:ext cx="379379" cy="379379"/>
              </a:xfrm>
              <a:custGeom>
                <a:avLst/>
                <a:gdLst>
                  <a:gd name="connsiteX0" fmla="*/ 0 w 226274"/>
                  <a:gd name="connsiteY0" fmla="*/ 0 h 226274"/>
                  <a:gd name="connsiteX1" fmla="*/ 226274 w 226274"/>
                  <a:gd name="connsiteY1" fmla="*/ 0 h 226274"/>
                  <a:gd name="connsiteX2" fmla="*/ 0 w 226274"/>
                  <a:gd name="connsiteY2" fmla="*/ 226274 h 226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6274" h="226274">
                    <a:moveTo>
                      <a:pt x="0" y="0"/>
                    </a:moveTo>
                    <a:lnTo>
                      <a:pt x="226274" y="0"/>
                    </a:lnTo>
                    <a:lnTo>
                      <a:pt x="0" y="22627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1">
            <a:extLst>
              <a:ext uri="{FF2B5EF4-FFF2-40B4-BE49-F238E27FC236}">
                <a16:creationId xmlns:a16="http://schemas.microsoft.com/office/drawing/2014/main" id="{9C389172-AEFE-F1C4-8704-9323B4F06CE5}"/>
              </a:ext>
            </a:extLst>
          </p:cNvPr>
          <p:cNvSpPr txBox="1"/>
          <p:nvPr/>
        </p:nvSpPr>
        <p:spPr>
          <a:xfrm>
            <a:off x="1605280" y="209061"/>
            <a:ext cx="9815450" cy="871679"/>
          </a:xfrm>
          <a:prstGeom prst="rect">
            <a:avLst/>
          </a:prstGeom>
          <a:noFill/>
        </p:spPr>
        <p:txBody>
          <a:bodyPr wrap="square" tIns="0" rtlCol="0" anchor="b" anchorCtr="0">
            <a:no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>
                <a:solidFill>
                  <a:schemeClr val="bg2"/>
                </a:solidFill>
              </a:rPr>
              <a:t>Overcoming Common Time Management Challenges</a:t>
            </a:r>
          </a:p>
        </p:txBody>
      </p:sp>
      <p:sp>
        <p:nvSpPr>
          <p:cNvPr id="10" name="2">
            <a:extLst>
              <a:ext uri="{FF2B5EF4-FFF2-40B4-BE49-F238E27FC236}">
                <a16:creationId xmlns:a16="http://schemas.microsoft.com/office/drawing/2014/main" id="{C07D4622-17AB-D674-45B8-2D3EA68B2FCF}"/>
              </a:ext>
            </a:extLst>
          </p:cNvPr>
          <p:cNvSpPr txBox="1"/>
          <p:nvPr/>
        </p:nvSpPr>
        <p:spPr>
          <a:xfrm>
            <a:off x="1605280" y="1390470"/>
            <a:ext cx="36956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>
                <a:solidFill>
                  <a:schemeClr val="bg2"/>
                </a:solidFill>
              </a:rPr>
              <a:t>Dealing with Procrastination</a:t>
            </a:r>
          </a:p>
        </p:txBody>
      </p:sp>
      <p:sp>
        <p:nvSpPr>
          <p:cNvPr id="9" name="3">
            <a:extLst>
              <a:ext uri="{FF2B5EF4-FFF2-40B4-BE49-F238E27FC236}">
                <a16:creationId xmlns:a16="http://schemas.microsoft.com/office/drawing/2014/main" id="{E11FABA0-3578-0D27-9CCE-EFBEFF6E30D9}"/>
              </a:ext>
            </a:extLst>
          </p:cNvPr>
          <p:cNvSpPr txBox="1"/>
          <p:nvPr/>
        </p:nvSpPr>
        <p:spPr>
          <a:xfrm>
            <a:off x="1605280" y="1790580"/>
            <a:ext cx="36956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chemeClr val="bg2"/>
                </a:solidFill>
              </a:rPr>
              <a:t>Identify the root causes of procrastination and find strategies to overcome it.</a:t>
            </a:r>
          </a:p>
        </p:txBody>
      </p:sp>
      <p:sp>
        <p:nvSpPr>
          <p:cNvPr id="5" name="4">
            <a:extLst>
              <a:ext uri="{FF2B5EF4-FFF2-40B4-BE49-F238E27FC236}">
                <a16:creationId xmlns:a16="http://schemas.microsoft.com/office/drawing/2014/main" id="{F1BFBB0A-167C-C689-EC17-526600F73223}"/>
              </a:ext>
            </a:extLst>
          </p:cNvPr>
          <p:cNvSpPr txBox="1"/>
          <p:nvPr/>
        </p:nvSpPr>
        <p:spPr>
          <a:xfrm>
            <a:off x="6891059" y="1390470"/>
            <a:ext cx="36956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>
                <a:solidFill>
                  <a:schemeClr val="bg2"/>
                </a:solidFill>
              </a:rPr>
              <a:t>Managing Interruptions</a:t>
            </a:r>
          </a:p>
        </p:txBody>
      </p:sp>
      <p:sp>
        <p:nvSpPr>
          <p:cNvPr id="3" name="5">
            <a:extLst>
              <a:ext uri="{FF2B5EF4-FFF2-40B4-BE49-F238E27FC236}">
                <a16:creationId xmlns:a16="http://schemas.microsoft.com/office/drawing/2014/main" id="{E2BB8060-39D0-A5DF-5045-93894C945074}"/>
              </a:ext>
            </a:extLst>
          </p:cNvPr>
          <p:cNvSpPr txBox="1"/>
          <p:nvPr/>
        </p:nvSpPr>
        <p:spPr>
          <a:xfrm>
            <a:off x="6891059" y="1790580"/>
            <a:ext cx="36956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chemeClr val="bg2"/>
                </a:solidFill>
              </a:rPr>
              <a:t>Develop systems to handle distractions and maintain focus on tasks.</a:t>
            </a:r>
          </a:p>
        </p:txBody>
      </p:sp>
      <p:sp>
        <p:nvSpPr>
          <p:cNvPr id="23" name="6">
            <a:extLst>
              <a:ext uri="{FF2B5EF4-FFF2-40B4-BE49-F238E27FC236}">
                <a16:creationId xmlns:a16="http://schemas.microsoft.com/office/drawing/2014/main" id="{705861AA-78EC-AA25-6E47-E7F5C740B3C5}"/>
              </a:ext>
            </a:extLst>
          </p:cNvPr>
          <p:cNvSpPr txBox="1"/>
          <p:nvPr/>
        </p:nvSpPr>
        <p:spPr>
          <a:xfrm>
            <a:off x="1605280" y="3228945"/>
            <a:ext cx="36956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>
                <a:solidFill>
                  <a:schemeClr val="bg2"/>
                </a:solidFill>
              </a:rPr>
              <a:t>Balancing Work and Life</a:t>
            </a:r>
          </a:p>
        </p:txBody>
      </p:sp>
      <p:sp>
        <p:nvSpPr>
          <p:cNvPr id="22" name="7">
            <a:extLst>
              <a:ext uri="{FF2B5EF4-FFF2-40B4-BE49-F238E27FC236}">
                <a16:creationId xmlns:a16="http://schemas.microsoft.com/office/drawing/2014/main" id="{C23BAF9D-D437-9338-AE38-5476F15C43CB}"/>
              </a:ext>
            </a:extLst>
          </p:cNvPr>
          <p:cNvSpPr txBox="1"/>
          <p:nvPr/>
        </p:nvSpPr>
        <p:spPr>
          <a:xfrm>
            <a:off x="1605280" y="3629055"/>
            <a:ext cx="36956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chemeClr val="bg2"/>
                </a:solidFill>
              </a:rPr>
              <a:t>Create boundaries to ensure time for both professional and personal life.</a:t>
            </a:r>
          </a:p>
        </p:txBody>
      </p:sp>
      <p:sp>
        <p:nvSpPr>
          <p:cNvPr id="20" name="8">
            <a:extLst>
              <a:ext uri="{FF2B5EF4-FFF2-40B4-BE49-F238E27FC236}">
                <a16:creationId xmlns:a16="http://schemas.microsoft.com/office/drawing/2014/main" id="{A77B8277-A4FE-68DE-8B9E-78E68FAD0D70}"/>
              </a:ext>
            </a:extLst>
          </p:cNvPr>
          <p:cNvSpPr txBox="1"/>
          <p:nvPr/>
        </p:nvSpPr>
        <p:spPr>
          <a:xfrm>
            <a:off x="6891059" y="3228945"/>
            <a:ext cx="36956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>
                <a:solidFill>
                  <a:schemeClr val="bg2"/>
                </a:solidFill>
              </a:rPr>
              <a:t>Staying Organized</a:t>
            </a:r>
          </a:p>
        </p:txBody>
      </p:sp>
      <p:sp>
        <p:nvSpPr>
          <p:cNvPr id="19" name="9">
            <a:extLst>
              <a:ext uri="{FF2B5EF4-FFF2-40B4-BE49-F238E27FC236}">
                <a16:creationId xmlns:a16="http://schemas.microsoft.com/office/drawing/2014/main" id="{90CA719A-7894-887F-FD0B-ACA5072FF838}"/>
              </a:ext>
            </a:extLst>
          </p:cNvPr>
          <p:cNvSpPr txBox="1"/>
          <p:nvPr/>
        </p:nvSpPr>
        <p:spPr>
          <a:xfrm>
            <a:off x="6891059" y="3629055"/>
            <a:ext cx="36956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chemeClr val="bg2"/>
                </a:solidFill>
              </a:rPr>
              <a:t>Use tools and techniques to keep track of tasks and deadlines.</a:t>
            </a:r>
          </a:p>
        </p:txBody>
      </p:sp>
      <p:sp>
        <p:nvSpPr>
          <p:cNvPr id="12" name="10">
            <a:extLst>
              <a:ext uri="{FF2B5EF4-FFF2-40B4-BE49-F238E27FC236}">
                <a16:creationId xmlns:a16="http://schemas.microsoft.com/office/drawing/2014/main" id="{60291AD5-024F-00F7-7DE3-6A1B530B5840}"/>
              </a:ext>
            </a:extLst>
          </p:cNvPr>
          <p:cNvSpPr txBox="1"/>
          <p:nvPr/>
        </p:nvSpPr>
        <p:spPr>
          <a:xfrm>
            <a:off x="1605280" y="5072802"/>
            <a:ext cx="36956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>
                <a:solidFill>
                  <a:schemeClr val="bg2"/>
                </a:solidFill>
              </a:rPr>
              <a:t>Avoiding Burnout</a:t>
            </a:r>
          </a:p>
        </p:txBody>
      </p:sp>
      <p:sp>
        <p:nvSpPr>
          <p:cNvPr id="11" name="11">
            <a:extLst>
              <a:ext uri="{FF2B5EF4-FFF2-40B4-BE49-F238E27FC236}">
                <a16:creationId xmlns:a16="http://schemas.microsoft.com/office/drawing/2014/main" id="{7A7E3FC0-E381-1C5C-01DA-CDD08D97FF85}"/>
              </a:ext>
            </a:extLst>
          </p:cNvPr>
          <p:cNvSpPr txBox="1"/>
          <p:nvPr/>
        </p:nvSpPr>
        <p:spPr>
          <a:xfrm>
            <a:off x="1605280" y="5472912"/>
            <a:ext cx="36956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chemeClr val="bg2"/>
                </a:solidFill>
              </a:rPr>
              <a:t>Recognize signs of burnout and take breaks to recharge your energy and focus.</a:t>
            </a:r>
          </a:p>
        </p:txBody>
      </p:sp>
    </p:spTree>
    <p:extLst>
      <p:ext uri="{BB962C8B-B14F-4D97-AF65-F5344CB8AC3E}">
        <p14:creationId xmlns:p14="http://schemas.microsoft.com/office/powerpoint/2010/main" val="10911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6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6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6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6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6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6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6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6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6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2" decel="5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9" grpId="0"/>
      <p:bldP spid="5" grpId="0"/>
      <p:bldP spid="3" grpId="0"/>
      <p:bldP spid="23" grpId="0"/>
      <p:bldP spid="22" grpId="0"/>
      <p:bldP spid="20" grpId="0"/>
      <p:bldP spid="19" grpId="0"/>
      <p:bldP spid="12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6B50E4-BFE1-85D4-8887-A62D6B0BCB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>
            <a:extLst>
              <a:ext uri="{FF2B5EF4-FFF2-40B4-BE49-F238E27FC236}">
                <a16:creationId xmlns:a16="http://schemas.microsoft.com/office/drawing/2014/main" id="{0AE43484-3D68-EE30-0E2A-CEFCB4700A0A}"/>
              </a:ext>
            </a:extLst>
          </p:cNvPr>
          <p:cNvGrpSpPr/>
          <p:nvPr/>
        </p:nvGrpSpPr>
        <p:grpSpPr>
          <a:xfrm rot="10800000">
            <a:off x="8497700" y="3011301"/>
            <a:ext cx="3846699" cy="3846699"/>
            <a:chOff x="891247" y="1170605"/>
            <a:chExt cx="2175580" cy="2175580"/>
          </a:xfrm>
          <a:solidFill>
            <a:schemeClr val="bg2">
              <a:alpha val="1000"/>
            </a:schemeClr>
          </a:solidFill>
        </p:grpSpPr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E7A11B7D-8E78-DA70-36E4-5F114EB1485F}"/>
                </a:ext>
              </a:extLst>
            </p:cNvPr>
            <p:cNvSpPr/>
            <p:nvPr/>
          </p:nvSpPr>
          <p:spPr>
            <a:xfrm>
              <a:off x="891247" y="2258395"/>
              <a:ext cx="1087790" cy="1087790"/>
            </a:xfrm>
            <a:custGeom>
              <a:avLst/>
              <a:gdLst>
                <a:gd name="connsiteX0" fmla="*/ 0 w 226274"/>
                <a:gd name="connsiteY0" fmla="*/ 0 h 226274"/>
                <a:gd name="connsiteX1" fmla="*/ 226274 w 226274"/>
                <a:gd name="connsiteY1" fmla="*/ 0 h 226274"/>
                <a:gd name="connsiteX2" fmla="*/ 0 w 226274"/>
                <a:gd name="connsiteY2" fmla="*/ 226274 h 226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6274" h="226274">
                  <a:moveTo>
                    <a:pt x="0" y="0"/>
                  </a:moveTo>
                  <a:lnTo>
                    <a:pt x="226274" y="0"/>
                  </a:lnTo>
                  <a:lnTo>
                    <a:pt x="0" y="22627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077D4848-829C-D05D-9C86-D775D552EA86}"/>
                </a:ext>
              </a:extLst>
            </p:cNvPr>
            <p:cNvSpPr/>
            <p:nvPr/>
          </p:nvSpPr>
          <p:spPr>
            <a:xfrm>
              <a:off x="891247" y="1170605"/>
              <a:ext cx="1087790" cy="1087790"/>
            </a:xfrm>
            <a:custGeom>
              <a:avLst/>
              <a:gdLst>
                <a:gd name="connsiteX0" fmla="*/ 0 w 226274"/>
                <a:gd name="connsiteY0" fmla="*/ 0 h 226274"/>
                <a:gd name="connsiteX1" fmla="*/ 226274 w 226274"/>
                <a:gd name="connsiteY1" fmla="*/ 0 h 226274"/>
                <a:gd name="connsiteX2" fmla="*/ 0 w 226274"/>
                <a:gd name="connsiteY2" fmla="*/ 226274 h 226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6274" h="226274">
                  <a:moveTo>
                    <a:pt x="0" y="0"/>
                  </a:moveTo>
                  <a:lnTo>
                    <a:pt x="226274" y="0"/>
                  </a:lnTo>
                  <a:lnTo>
                    <a:pt x="0" y="22627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35A01B5C-3A60-3DF4-B0FA-06864E99F987}"/>
                </a:ext>
              </a:extLst>
            </p:cNvPr>
            <p:cNvSpPr/>
            <p:nvPr/>
          </p:nvSpPr>
          <p:spPr>
            <a:xfrm>
              <a:off x="1979037" y="1170605"/>
              <a:ext cx="1087790" cy="1087790"/>
            </a:xfrm>
            <a:custGeom>
              <a:avLst/>
              <a:gdLst>
                <a:gd name="connsiteX0" fmla="*/ 0 w 226274"/>
                <a:gd name="connsiteY0" fmla="*/ 0 h 226274"/>
                <a:gd name="connsiteX1" fmla="*/ 226274 w 226274"/>
                <a:gd name="connsiteY1" fmla="*/ 0 h 226274"/>
                <a:gd name="connsiteX2" fmla="*/ 0 w 226274"/>
                <a:gd name="connsiteY2" fmla="*/ 226274 h 226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6274" h="226274">
                  <a:moveTo>
                    <a:pt x="0" y="0"/>
                  </a:moveTo>
                  <a:lnTo>
                    <a:pt x="226274" y="0"/>
                  </a:lnTo>
                  <a:lnTo>
                    <a:pt x="0" y="22627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E837D8EE-9F16-19B7-F69E-5CD77C8FCE71}"/>
              </a:ext>
            </a:extLst>
          </p:cNvPr>
          <p:cNvSpPr/>
          <p:nvPr/>
        </p:nvSpPr>
        <p:spPr>
          <a:xfrm rot="5400000" flipH="1">
            <a:off x="5835645" y="-3322250"/>
            <a:ext cx="27432" cy="9966960"/>
          </a:xfrm>
          <a:prstGeom prst="rect">
            <a:avLst/>
          </a:prstGeom>
          <a:solidFill>
            <a:schemeClr val="bg2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861F7169-9DDF-6D8F-8693-27444E02EA28}"/>
              </a:ext>
            </a:extLst>
          </p:cNvPr>
          <p:cNvSpPr/>
          <p:nvPr/>
        </p:nvSpPr>
        <p:spPr>
          <a:xfrm rot="10800000">
            <a:off x="1473105" y="2347031"/>
            <a:ext cx="173645" cy="173645"/>
          </a:xfrm>
          <a:custGeom>
            <a:avLst/>
            <a:gdLst>
              <a:gd name="connsiteX0" fmla="*/ 0 w 226274"/>
              <a:gd name="connsiteY0" fmla="*/ 0 h 226274"/>
              <a:gd name="connsiteX1" fmla="*/ 226274 w 226274"/>
              <a:gd name="connsiteY1" fmla="*/ 0 h 226274"/>
              <a:gd name="connsiteX2" fmla="*/ 0 w 226274"/>
              <a:gd name="connsiteY2" fmla="*/ 226274 h 226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6274" h="226274">
                <a:moveTo>
                  <a:pt x="0" y="0"/>
                </a:moveTo>
                <a:lnTo>
                  <a:pt x="226274" y="0"/>
                </a:lnTo>
                <a:lnTo>
                  <a:pt x="0" y="22627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A90C509B-557F-A5E1-1C3A-B6D444A80735}"/>
              </a:ext>
            </a:extLst>
          </p:cNvPr>
          <p:cNvSpPr/>
          <p:nvPr/>
        </p:nvSpPr>
        <p:spPr>
          <a:xfrm rot="10800000">
            <a:off x="1473105" y="4471380"/>
            <a:ext cx="173645" cy="173645"/>
          </a:xfrm>
          <a:custGeom>
            <a:avLst/>
            <a:gdLst>
              <a:gd name="connsiteX0" fmla="*/ 0 w 226274"/>
              <a:gd name="connsiteY0" fmla="*/ 0 h 226274"/>
              <a:gd name="connsiteX1" fmla="*/ 226274 w 226274"/>
              <a:gd name="connsiteY1" fmla="*/ 0 h 226274"/>
              <a:gd name="connsiteX2" fmla="*/ 0 w 226274"/>
              <a:gd name="connsiteY2" fmla="*/ 226274 h 226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6274" h="226274">
                <a:moveTo>
                  <a:pt x="0" y="0"/>
                </a:moveTo>
                <a:lnTo>
                  <a:pt x="226274" y="0"/>
                </a:lnTo>
                <a:lnTo>
                  <a:pt x="0" y="22627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6732A46B-D61F-67C1-16A2-2397C4855CCD}"/>
              </a:ext>
            </a:extLst>
          </p:cNvPr>
          <p:cNvSpPr/>
          <p:nvPr/>
        </p:nvSpPr>
        <p:spPr>
          <a:xfrm rot="10800000">
            <a:off x="5618566" y="4464267"/>
            <a:ext cx="173645" cy="173645"/>
          </a:xfrm>
          <a:custGeom>
            <a:avLst/>
            <a:gdLst>
              <a:gd name="connsiteX0" fmla="*/ 0 w 226274"/>
              <a:gd name="connsiteY0" fmla="*/ 0 h 226274"/>
              <a:gd name="connsiteX1" fmla="*/ 226274 w 226274"/>
              <a:gd name="connsiteY1" fmla="*/ 0 h 226274"/>
              <a:gd name="connsiteX2" fmla="*/ 0 w 226274"/>
              <a:gd name="connsiteY2" fmla="*/ 226274 h 226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6274" h="226274">
                <a:moveTo>
                  <a:pt x="0" y="0"/>
                </a:moveTo>
                <a:lnTo>
                  <a:pt x="226274" y="0"/>
                </a:lnTo>
                <a:lnTo>
                  <a:pt x="0" y="22627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765717D6-7002-00EC-515E-329D61C503AC}"/>
              </a:ext>
            </a:extLst>
          </p:cNvPr>
          <p:cNvGrpSpPr/>
          <p:nvPr/>
        </p:nvGrpSpPr>
        <p:grpSpPr>
          <a:xfrm>
            <a:off x="10761658" y="5420079"/>
            <a:ext cx="1242133" cy="1242136"/>
            <a:chOff x="11167866" y="5798248"/>
            <a:chExt cx="862801" cy="862803"/>
          </a:xfrm>
        </p:grpSpPr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6A739C7E-6ACE-4227-1EA7-85A01866B29D}"/>
                </a:ext>
              </a:extLst>
            </p:cNvPr>
            <p:cNvSpPr/>
            <p:nvPr/>
          </p:nvSpPr>
          <p:spPr>
            <a:xfrm rot="10800000">
              <a:off x="11443201" y="6073585"/>
              <a:ext cx="587466" cy="587466"/>
            </a:xfrm>
            <a:custGeom>
              <a:avLst/>
              <a:gdLst>
                <a:gd name="connsiteX0" fmla="*/ 0 w 226274"/>
                <a:gd name="connsiteY0" fmla="*/ 0 h 226274"/>
                <a:gd name="connsiteX1" fmla="*/ 226274 w 226274"/>
                <a:gd name="connsiteY1" fmla="*/ 0 h 226274"/>
                <a:gd name="connsiteX2" fmla="*/ 0 w 226274"/>
                <a:gd name="connsiteY2" fmla="*/ 226274 h 226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6274" h="226274">
                  <a:moveTo>
                    <a:pt x="0" y="0"/>
                  </a:moveTo>
                  <a:lnTo>
                    <a:pt x="226274" y="0"/>
                  </a:lnTo>
                  <a:lnTo>
                    <a:pt x="0" y="22627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28814988-0A3C-52F6-9E7A-BCDDB00CE183}"/>
                </a:ext>
              </a:extLst>
            </p:cNvPr>
            <p:cNvGrpSpPr/>
            <p:nvPr/>
          </p:nvGrpSpPr>
          <p:grpSpPr>
            <a:xfrm rot="10800000">
              <a:off x="11167866" y="5798248"/>
              <a:ext cx="758758" cy="758759"/>
              <a:chOff x="2173595" y="533880"/>
              <a:chExt cx="758758" cy="758759"/>
            </a:xfrm>
          </p:grpSpPr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CE74B89E-8A20-3A6B-12F8-6F6AA2DE4C9B}"/>
                  </a:ext>
                </a:extLst>
              </p:cNvPr>
              <p:cNvSpPr/>
              <p:nvPr/>
            </p:nvSpPr>
            <p:spPr>
              <a:xfrm>
                <a:off x="2173595" y="533880"/>
                <a:ext cx="379379" cy="379379"/>
              </a:xfrm>
              <a:custGeom>
                <a:avLst/>
                <a:gdLst>
                  <a:gd name="connsiteX0" fmla="*/ 0 w 226274"/>
                  <a:gd name="connsiteY0" fmla="*/ 0 h 226274"/>
                  <a:gd name="connsiteX1" fmla="*/ 226274 w 226274"/>
                  <a:gd name="connsiteY1" fmla="*/ 0 h 226274"/>
                  <a:gd name="connsiteX2" fmla="*/ 0 w 226274"/>
                  <a:gd name="connsiteY2" fmla="*/ 226274 h 226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6274" h="226274">
                    <a:moveTo>
                      <a:pt x="0" y="0"/>
                    </a:moveTo>
                    <a:lnTo>
                      <a:pt x="226274" y="0"/>
                    </a:lnTo>
                    <a:lnTo>
                      <a:pt x="0" y="22627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5292DE44-BF67-2ECD-79C4-3665E49772C1}"/>
                  </a:ext>
                </a:extLst>
              </p:cNvPr>
              <p:cNvSpPr/>
              <p:nvPr/>
            </p:nvSpPr>
            <p:spPr>
              <a:xfrm>
                <a:off x="2552974" y="533881"/>
                <a:ext cx="379379" cy="379379"/>
              </a:xfrm>
              <a:custGeom>
                <a:avLst/>
                <a:gdLst>
                  <a:gd name="connsiteX0" fmla="*/ 0 w 226274"/>
                  <a:gd name="connsiteY0" fmla="*/ 0 h 226274"/>
                  <a:gd name="connsiteX1" fmla="*/ 226274 w 226274"/>
                  <a:gd name="connsiteY1" fmla="*/ 0 h 226274"/>
                  <a:gd name="connsiteX2" fmla="*/ 0 w 226274"/>
                  <a:gd name="connsiteY2" fmla="*/ 226274 h 226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6274" h="226274">
                    <a:moveTo>
                      <a:pt x="0" y="0"/>
                    </a:moveTo>
                    <a:lnTo>
                      <a:pt x="226274" y="0"/>
                    </a:lnTo>
                    <a:lnTo>
                      <a:pt x="0" y="22627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E43C7E78-E1AD-16DC-4E95-9C62DB6233FC}"/>
                  </a:ext>
                </a:extLst>
              </p:cNvPr>
              <p:cNvSpPr/>
              <p:nvPr/>
            </p:nvSpPr>
            <p:spPr>
              <a:xfrm>
                <a:off x="2173595" y="913260"/>
                <a:ext cx="379379" cy="379379"/>
              </a:xfrm>
              <a:custGeom>
                <a:avLst/>
                <a:gdLst>
                  <a:gd name="connsiteX0" fmla="*/ 0 w 226274"/>
                  <a:gd name="connsiteY0" fmla="*/ 0 h 226274"/>
                  <a:gd name="connsiteX1" fmla="*/ 226274 w 226274"/>
                  <a:gd name="connsiteY1" fmla="*/ 0 h 226274"/>
                  <a:gd name="connsiteX2" fmla="*/ 0 w 226274"/>
                  <a:gd name="connsiteY2" fmla="*/ 226274 h 226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6274" h="226274">
                    <a:moveTo>
                      <a:pt x="0" y="0"/>
                    </a:moveTo>
                    <a:lnTo>
                      <a:pt x="226274" y="0"/>
                    </a:lnTo>
                    <a:lnTo>
                      <a:pt x="0" y="22627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B0473E23-783E-5E15-2F11-600A5413AA13}"/>
              </a:ext>
            </a:extLst>
          </p:cNvPr>
          <p:cNvGrpSpPr/>
          <p:nvPr/>
        </p:nvGrpSpPr>
        <p:grpSpPr>
          <a:xfrm>
            <a:off x="225088" y="225086"/>
            <a:ext cx="875306" cy="875309"/>
            <a:chOff x="680957" y="187495"/>
            <a:chExt cx="862801" cy="862803"/>
          </a:xfrm>
        </p:grpSpPr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0ADDAFB6-0E39-C26B-7A5C-CED528DD9178}"/>
                </a:ext>
              </a:extLst>
            </p:cNvPr>
            <p:cNvSpPr/>
            <p:nvPr/>
          </p:nvSpPr>
          <p:spPr>
            <a:xfrm>
              <a:off x="680957" y="187495"/>
              <a:ext cx="587466" cy="587466"/>
            </a:xfrm>
            <a:custGeom>
              <a:avLst/>
              <a:gdLst>
                <a:gd name="connsiteX0" fmla="*/ 0 w 226274"/>
                <a:gd name="connsiteY0" fmla="*/ 0 h 226274"/>
                <a:gd name="connsiteX1" fmla="*/ 226274 w 226274"/>
                <a:gd name="connsiteY1" fmla="*/ 0 h 226274"/>
                <a:gd name="connsiteX2" fmla="*/ 0 w 226274"/>
                <a:gd name="connsiteY2" fmla="*/ 226274 h 226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6274" h="226274">
                  <a:moveTo>
                    <a:pt x="0" y="0"/>
                  </a:moveTo>
                  <a:lnTo>
                    <a:pt x="226274" y="0"/>
                  </a:lnTo>
                  <a:lnTo>
                    <a:pt x="0" y="22627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CF2CA4E8-2289-BDB7-7F9A-974100991F4A}"/>
                </a:ext>
              </a:extLst>
            </p:cNvPr>
            <p:cNvGrpSpPr/>
            <p:nvPr/>
          </p:nvGrpSpPr>
          <p:grpSpPr>
            <a:xfrm>
              <a:off x="785000" y="291539"/>
              <a:ext cx="758758" cy="758759"/>
              <a:chOff x="2173595" y="533880"/>
              <a:chExt cx="758758" cy="758759"/>
            </a:xfrm>
          </p:grpSpPr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C80A6436-9B92-0D43-50B3-0AC97B39F436}"/>
                  </a:ext>
                </a:extLst>
              </p:cNvPr>
              <p:cNvSpPr/>
              <p:nvPr/>
            </p:nvSpPr>
            <p:spPr>
              <a:xfrm>
                <a:off x="2173595" y="533880"/>
                <a:ext cx="379379" cy="379379"/>
              </a:xfrm>
              <a:custGeom>
                <a:avLst/>
                <a:gdLst>
                  <a:gd name="connsiteX0" fmla="*/ 0 w 226274"/>
                  <a:gd name="connsiteY0" fmla="*/ 0 h 226274"/>
                  <a:gd name="connsiteX1" fmla="*/ 226274 w 226274"/>
                  <a:gd name="connsiteY1" fmla="*/ 0 h 226274"/>
                  <a:gd name="connsiteX2" fmla="*/ 0 w 226274"/>
                  <a:gd name="connsiteY2" fmla="*/ 226274 h 226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6274" h="226274">
                    <a:moveTo>
                      <a:pt x="0" y="0"/>
                    </a:moveTo>
                    <a:lnTo>
                      <a:pt x="226274" y="0"/>
                    </a:lnTo>
                    <a:lnTo>
                      <a:pt x="0" y="22627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2A145D32-9D46-153E-E14C-37DC06210AE9}"/>
                  </a:ext>
                </a:extLst>
              </p:cNvPr>
              <p:cNvSpPr/>
              <p:nvPr/>
            </p:nvSpPr>
            <p:spPr>
              <a:xfrm>
                <a:off x="2552974" y="533881"/>
                <a:ext cx="379379" cy="379379"/>
              </a:xfrm>
              <a:custGeom>
                <a:avLst/>
                <a:gdLst>
                  <a:gd name="connsiteX0" fmla="*/ 0 w 226274"/>
                  <a:gd name="connsiteY0" fmla="*/ 0 h 226274"/>
                  <a:gd name="connsiteX1" fmla="*/ 226274 w 226274"/>
                  <a:gd name="connsiteY1" fmla="*/ 0 h 226274"/>
                  <a:gd name="connsiteX2" fmla="*/ 0 w 226274"/>
                  <a:gd name="connsiteY2" fmla="*/ 226274 h 226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6274" h="226274">
                    <a:moveTo>
                      <a:pt x="0" y="0"/>
                    </a:moveTo>
                    <a:lnTo>
                      <a:pt x="226274" y="0"/>
                    </a:lnTo>
                    <a:lnTo>
                      <a:pt x="0" y="22627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0DA8FED1-BE2E-C599-6647-D36936B7D195}"/>
                  </a:ext>
                </a:extLst>
              </p:cNvPr>
              <p:cNvSpPr/>
              <p:nvPr/>
            </p:nvSpPr>
            <p:spPr>
              <a:xfrm>
                <a:off x="2173595" y="913260"/>
                <a:ext cx="379379" cy="379379"/>
              </a:xfrm>
              <a:custGeom>
                <a:avLst/>
                <a:gdLst>
                  <a:gd name="connsiteX0" fmla="*/ 0 w 226274"/>
                  <a:gd name="connsiteY0" fmla="*/ 0 h 226274"/>
                  <a:gd name="connsiteX1" fmla="*/ 226274 w 226274"/>
                  <a:gd name="connsiteY1" fmla="*/ 0 h 226274"/>
                  <a:gd name="connsiteX2" fmla="*/ 0 w 226274"/>
                  <a:gd name="connsiteY2" fmla="*/ 226274 h 226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6274" h="226274">
                    <a:moveTo>
                      <a:pt x="0" y="0"/>
                    </a:moveTo>
                    <a:lnTo>
                      <a:pt x="226274" y="0"/>
                    </a:lnTo>
                    <a:lnTo>
                      <a:pt x="0" y="22627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1">
            <a:extLst>
              <a:ext uri="{FF2B5EF4-FFF2-40B4-BE49-F238E27FC236}">
                <a16:creationId xmlns:a16="http://schemas.microsoft.com/office/drawing/2014/main" id="{014F5C92-7E56-E6CA-D4BB-851830F3294B}"/>
              </a:ext>
            </a:extLst>
          </p:cNvPr>
          <p:cNvSpPr txBox="1"/>
          <p:nvPr/>
        </p:nvSpPr>
        <p:spPr>
          <a:xfrm>
            <a:off x="865880" y="136728"/>
            <a:ext cx="9966960" cy="1413284"/>
          </a:xfrm>
          <a:prstGeom prst="rect">
            <a:avLst/>
          </a:prstGeom>
          <a:noFill/>
        </p:spPr>
        <p:txBody>
          <a:bodyPr wrap="square" tIns="0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200" b="1">
                <a:solidFill>
                  <a:schemeClr val="bg2"/>
                </a:solidFill>
              </a:rPr>
              <a:t>Tips for Effective Time Management</a:t>
            </a:r>
          </a:p>
        </p:txBody>
      </p:sp>
      <p:sp>
        <p:nvSpPr>
          <p:cNvPr id="15" name="2">
            <a:extLst>
              <a:ext uri="{FF2B5EF4-FFF2-40B4-BE49-F238E27FC236}">
                <a16:creationId xmlns:a16="http://schemas.microsoft.com/office/drawing/2014/main" id="{8BA8AAC1-5F28-A701-FEA5-BF9DADCB71F6}"/>
              </a:ext>
            </a:extLst>
          </p:cNvPr>
          <p:cNvSpPr txBox="1"/>
          <p:nvPr/>
        </p:nvSpPr>
        <p:spPr>
          <a:xfrm>
            <a:off x="1696903" y="2225597"/>
            <a:ext cx="3695661" cy="384721"/>
          </a:xfrm>
          <a:prstGeom prst="rect">
            <a:avLst/>
          </a:prstGeom>
          <a:noFill/>
        </p:spPr>
        <p:txBody>
          <a:bodyPr wrap="square" bIns="0" rtlCol="0" anchor="b" anchorCtr="0">
            <a:spAutoFit/>
          </a:bodyPr>
          <a:lstStyle/>
          <a:p>
            <a:r>
              <a:rPr lang="en-US" sz="2000" b="1">
                <a:solidFill>
                  <a:schemeClr val="bg2"/>
                </a:solidFill>
              </a:rPr>
              <a:t>Use Technology Wisely</a:t>
            </a:r>
          </a:p>
        </p:txBody>
      </p:sp>
      <p:sp>
        <p:nvSpPr>
          <p:cNvPr id="6" name="3">
            <a:extLst>
              <a:ext uri="{FF2B5EF4-FFF2-40B4-BE49-F238E27FC236}">
                <a16:creationId xmlns:a16="http://schemas.microsoft.com/office/drawing/2014/main" id="{2CC1E5DE-A4F6-7651-FA13-79424E54FBD7}"/>
              </a:ext>
            </a:extLst>
          </p:cNvPr>
          <p:cNvSpPr txBox="1"/>
          <p:nvPr/>
        </p:nvSpPr>
        <p:spPr>
          <a:xfrm>
            <a:off x="1696903" y="2718747"/>
            <a:ext cx="60002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chemeClr val="bg2"/>
                </a:solidFill>
              </a:rPr>
              <a:t>Leverage apps and tools that help streamline your planning and organization.</a:t>
            </a:r>
          </a:p>
        </p:txBody>
      </p:sp>
      <p:sp>
        <p:nvSpPr>
          <p:cNvPr id="17" name="4">
            <a:extLst>
              <a:ext uri="{FF2B5EF4-FFF2-40B4-BE49-F238E27FC236}">
                <a16:creationId xmlns:a16="http://schemas.microsoft.com/office/drawing/2014/main" id="{221088BF-F335-9B50-48F6-776031FD9D6A}"/>
              </a:ext>
            </a:extLst>
          </p:cNvPr>
          <p:cNvSpPr txBox="1"/>
          <p:nvPr/>
        </p:nvSpPr>
        <p:spPr>
          <a:xfrm>
            <a:off x="1696903" y="4335720"/>
            <a:ext cx="3695661" cy="384721"/>
          </a:xfrm>
          <a:prstGeom prst="rect">
            <a:avLst/>
          </a:prstGeom>
          <a:noFill/>
        </p:spPr>
        <p:txBody>
          <a:bodyPr wrap="square" bIns="0" rtlCol="0" anchor="b" anchorCtr="0">
            <a:spAutoFit/>
          </a:bodyPr>
          <a:lstStyle/>
          <a:p>
            <a:r>
              <a:rPr lang="en-US" sz="2000" b="1">
                <a:solidFill>
                  <a:schemeClr val="bg2"/>
                </a:solidFill>
              </a:rPr>
              <a:t>Practice Saying No</a:t>
            </a:r>
          </a:p>
        </p:txBody>
      </p:sp>
      <p:sp>
        <p:nvSpPr>
          <p:cNvPr id="5" name="5">
            <a:extLst>
              <a:ext uri="{FF2B5EF4-FFF2-40B4-BE49-F238E27FC236}">
                <a16:creationId xmlns:a16="http://schemas.microsoft.com/office/drawing/2014/main" id="{714E326A-162C-536E-077C-377894E6D9B1}"/>
              </a:ext>
            </a:extLst>
          </p:cNvPr>
          <p:cNvSpPr txBox="1"/>
          <p:nvPr/>
        </p:nvSpPr>
        <p:spPr>
          <a:xfrm>
            <a:off x="1696904" y="4828811"/>
            <a:ext cx="2993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chemeClr val="bg2"/>
                </a:solidFill>
              </a:rPr>
              <a:t>Learn to decline tasks that do not align with your goals to protect your time.</a:t>
            </a:r>
          </a:p>
        </p:txBody>
      </p:sp>
      <p:sp>
        <p:nvSpPr>
          <p:cNvPr id="19" name="6">
            <a:extLst>
              <a:ext uri="{FF2B5EF4-FFF2-40B4-BE49-F238E27FC236}">
                <a16:creationId xmlns:a16="http://schemas.microsoft.com/office/drawing/2014/main" id="{0693088E-E199-4524-DFD4-FBCE025C1E44}"/>
              </a:ext>
            </a:extLst>
          </p:cNvPr>
          <p:cNvSpPr txBox="1"/>
          <p:nvPr/>
        </p:nvSpPr>
        <p:spPr>
          <a:xfrm>
            <a:off x="5849361" y="4335720"/>
            <a:ext cx="3695661" cy="384721"/>
          </a:xfrm>
          <a:prstGeom prst="rect">
            <a:avLst/>
          </a:prstGeom>
          <a:noFill/>
        </p:spPr>
        <p:txBody>
          <a:bodyPr wrap="square" bIns="0" rtlCol="0" anchor="b" anchorCtr="0">
            <a:spAutoFit/>
          </a:bodyPr>
          <a:lstStyle/>
          <a:p>
            <a:r>
              <a:rPr lang="en-US" sz="1900" b="1">
                <a:solidFill>
                  <a:schemeClr val="bg2"/>
                </a:solidFill>
              </a:rPr>
              <a:t>Set Realistic Expectations</a:t>
            </a:r>
          </a:p>
        </p:txBody>
      </p:sp>
      <p:sp>
        <p:nvSpPr>
          <p:cNvPr id="18" name="7">
            <a:extLst>
              <a:ext uri="{FF2B5EF4-FFF2-40B4-BE49-F238E27FC236}">
                <a16:creationId xmlns:a16="http://schemas.microsoft.com/office/drawing/2014/main" id="{3050F31F-DB44-5E61-22C0-BF08428815C9}"/>
              </a:ext>
            </a:extLst>
          </p:cNvPr>
          <p:cNvSpPr txBox="1"/>
          <p:nvPr/>
        </p:nvSpPr>
        <p:spPr>
          <a:xfrm>
            <a:off x="5849362" y="4828811"/>
            <a:ext cx="2993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chemeClr val="bg2"/>
                </a:solidFill>
              </a:rPr>
              <a:t>Understand your limits and set achievable goals to avoid overwhelm.</a:t>
            </a:r>
          </a:p>
        </p:txBody>
      </p:sp>
    </p:spTree>
    <p:extLst>
      <p:ext uri="{BB962C8B-B14F-4D97-AF65-F5344CB8AC3E}">
        <p14:creationId xmlns:p14="http://schemas.microsoft.com/office/powerpoint/2010/main" val="81724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5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6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6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6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6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6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6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9" grpId="0" animBg="1"/>
      <p:bldP spid="40" grpId="0" animBg="1"/>
      <p:bldP spid="41" grpId="0" animBg="1"/>
      <p:bldP spid="2" grpId="0"/>
      <p:bldP spid="15" grpId="0"/>
      <p:bldP spid="6" grpId="0"/>
      <p:bldP spid="17" grpId="0"/>
      <p:bldP spid="5" grpId="0"/>
      <p:bldP spid="19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057EFF-2288-FF98-F150-2D1EEA1BA9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>
            <a:extLst>
              <a:ext uri="{FF2B5EF4-FFF2-40B4-BE49-F238E27FC236}">
                <a16:creationId xmlns:a16="http://schemas.microsoft.com/office/drawing/2014/main" id="{D8F43C30-8CDD-B0B7-4CB5-F0482AF81CD3}"/>
              </a:ext>
            </a:extLst>
          </p:cNvPr>
          <p:cNvGrpSpPr/>
          <p:nvPr/>
        </p:nvGrpSpPr>
        <p:grpSpPr>
          <a:xfrm>
            <a:off x="61310" y="23447"/>
            <a:ext cx="3221151" cy="3221151"/>
            <a:chOff x="891247" y="1170605"/>
            <a:chExt cx="2175580" cy="2175580"/>
          </a:xfrm>
          <a:solidFill>
            <a:schemeClr val="bg2">
              <a:alpha val="1000"/>
            </a:schemeClr>
          </a:solidFill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258F7847-E0CC-F8C5-DB3C-BB5F06DD19FE}"/>
                </a:ext>
              </a:extLst>
            </p:cNvPr>
            <p:cNvSpPr/>
            <p:nvPr/>
          </p:nvSpPr>
          <p:spPr>
            <a:xfrm>
              <a:off x="891247" y="2258395"/>
              <a:ext cx="1087790" cy="1087790"/>
            </a:xfrm>
            <a:custGeom>
              <a:avLst/>
              <a:gdLst>
                <a:gd name="connsiteX0" fmla="*/ 0 w 226274"/>
                <a:gd name="connsiteY0" fmla="*/ 0 h 226274"/>
                <a:gd name="connsiteX1" fmla="*/ 226274 w 226274"/>
                <a:gd name="connsiteY1" fmla="*/ 0 h 226274"/>
                <a:gd name="connsiteX2" fmla="*/ 0 w 226274"/>
                <a:gd name="connsiteY2" fmla="*/ 226274 h 226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6274" h="226274">
                  <a:moveTo>
                    <a:pt x="0" y="0"/>
                  </a:moveTo>
                  <a:lnTo>
                    <a:pt x="226274" y="0"/>
                  </a:lnTo>
                  <a:lnTo>
                    <a:pt x="0" y="22627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A390CFE8-3C1C-5373-EEB2-D3049DE75D5D}"/>
                </a:ext>
              </a:extLst>
            </p:cNvPr>
            <p:cNvSpPr/>
            <p:nvPr/>
          </p:nvSpPr>
          <p:spPr>
            <a:xfrm>
              <a:off x="891247" y="1170605"/>
              <a:ext cx="1087790" cy="1087790"/>
            </a:xfrm>
            <a:custGeom>
              <a:avLst/>
              <a:gdLst>
                <a:gd name="connsiteX0" fmla="*/ 0 w 226274"/>
                <a:gd name="connsiteY0" fmla="*/ 0 h 226274"/>
                <a:gd name="connsiteX1" fmla="*/ 226274 w 226274"/>
                <a:gd name="connsiteY1" fmla="*/ 0 h 226274"/>
                <a:gd name="connsiteX2" fmla="*/ 0 w 226274"/>
                <a:gd name="connsiteY2" fmla="*/ 226274 h 226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6274" h="226274">
                  <a:moveTo>
                    <a:pt x="0" y="0"/>
                  </a:moveTo>
                  <a:lnTo>
                    <a:pt x="226274" y="0"/>
                  </a:lnTo>
                  <a:lnTo>
                    <a:pt x="0" y="22627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C5E2BE28-056E-CE87-8EAC-AA03E9F4982E}"/>
                </a:ext>
              </a:extLst>
            </p:cNvPr>
            <p:cNvSpPr/>
            <p:nvPr/>
          </p:nvSpPr>
          <p:spPr>
            <a:xfrm>
              <a:off x="1979037" y="1170605"/>
              <a:ext cx="1087790" cy="1087790"/>
            </a:xfrm>
            <a:custGeom>
              <a:avLst/>
              <a:gdLst>
                <a:gd name="connsiteX0" fmla="*/ 0 w 226274"/>
                <a:gd name="connsiteY0" fmla="*/ 0 h 226274"/>
                <a:gd name="connsiteX1" fmla="*/ 226274 w 226274"/>
                <a:gd name="connsiteY1" fmla="*/ 0 h 226274"/>
                <a:gd name="connsiteX2" fmla="*/ 0 w 226274"/>
                <a:gd name="connsiteY2" fmla="*/ 226274 h 226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6274" h="226274">
                  <a:moveTo>
                    <a:pt x="0" y="0"/>
                  </a:moveTo>
                  <a:lnTo>
                    <a:pt x="226274" y="0"/>
                  </a:lnTo>
                  <a:lnTo>
                    <a:pt x="0" y="22627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C3D9E322-56A7-C81A-AC52-E4BFC4609664}"/>
              </a:ext>
            </a:extLst>
          </p:cNvPr>
          <p:cNvSpPr/>
          <p:nvPr/>
        </p:nvSpPr>
        <p:spPr>
          <a:xfrm rot="5400000" flipH="1">
            <a:off x="5835645" y="-3322250"/>
            <a:ext cx="27432" cy="9966960"/>
          </a:xfrm>
          <a:prstGeom prst="rect">
            <a:avLst/>
          </a:prstGeom>
          <a:solidFill>
            <a:schemeClr val="bg2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C00965D2-4CDB-BCD6-2C92-97EC7F9E76F1}"/>
              </a:ext>
            </a:extLst>
          </p:cNvPr>
          <p:cNvSpPr/>
          <p:nvPr/>
        </p:nvSpPr>
        <p:spPr>
          <a:xfrm rot="10800000">
            <a:off x="865881" y="2352140"/>
            <a:ext cx="173645" cy="173645"/>
          </a:xfrm>
          <a:custGeom>
            <a:avLst/>
            <a:gdLst>
              <a:gd name="connsiteX0" fmla="*/ 0 w 226274"/>
              <a:gd name="connsiteY0" fmla="*/ 0 h 226274"/>
              <a:gd name="connsiteX1" fmla="*/ 226274 w 226274"/>
              <a:gd name="connsiteY1" fmla="*/ 0 h 226274"/>
              <a:gd name="connsiteX2" fmla="*/ 0 w 226274"/>
              <a:gd name="connsiteY2" fmla="*/ 226274 h 226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6274" h="226274">
                <a:moveTo>
                  <a:pt x="0" y="0"/>
                </a:moveTo>
                <a:lnTo>
                  <a:pt x="226274" y="0"/>
                </a:lnTo>
                <a:lnTo>
                  <a:pt x="0" y="22627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02413DAF-7E7F-56E6-E1A7-E928338F658A}"/>
              </a:ext>
            </a:extLst>
          </p:cNvPr>
          <p:cNvSpPr/>
          <p:nvPr/>
        </p:nvSpPr>
        <p:spPr>
          <a:xfrm rot="10800000">
            <a:off x="865881" y="4480347"/>
            <a:ext cx="173645" cy="173645"/>
          </a:xfrm>
          <a:custGeom>
            <a:avLst/>
            <a:gdLst>
              <a:gd name="connsiteX0" fmla="*/ 0 w 226274"/>
              <a:gd name="connsiteY0" fmla="*/ 0 h 226274"/>
              <a:gd name="connsiteX1" fmla="*/ 226274 w 226274"/>
              <a:gd name="connsiteY1" fmla="*/ 0 h 226274"/>
              <a:gd name="connsiteX2" fmla="*/ 0 w 226274"/>
              <a:gd name="connsiteY2" fmla="*/ 226274 h 226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6274" h="226274">
                <a:moveTo>
                  <a:pt x="0" y="0"/>
                </a:moveTo>
                <a:lnTo>
                  <a:pt x="226274" y="0"/>
                </a:lnTo>
                <a:lnTo>
                  <a:pt x="0" y="22627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E6344BC2-9751-DBCE-0DFE-AF4A8A953A52}"/>
              </a:ext>
            </a:extLst>
          </p:cNvPr>
          <p:cNvSpPr/>
          <p:nvPr/>
        </p:nvSpPr>
        <p:spPr>
          <a:xfrm rot="10800000">
            <a:off x="4538419" y="4473234"/>
            <a:ext cx="173645" cy="173645"/>
          </a:xfrm>
          <a:custGeom>
            <a:avLst/>
            <a:gdLst>
              <a:gd name="connsiteX0" fmla="*/ 0 w 226274"/>
              <a:gd name="connsiteY0" fmla="*/ 0 h 226274"/>
              <a:gd name="connsiteX1" fmla="*/ 226274 w 226274"/>
              <a:gd name="connsiteY1" fmla="*/ 0 h 226274"/>
              <a:gd name="connsiteX2" fmla="*/ 0 w 226274"/>
              <a:gd name="connsiteY2" fmla="*/ 226274 h 226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6274" h="226274">
                <a:moveTo>
                  <a:pt x="0" y="0"/>
                </a:moveTo>
                <a:lnTo>
                  <a:pt x="226274" y="0"/>
                </a:lnTo>
                <a:lnTo>
                  <a:pt x="0" y="22627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C4A3AC58-9778-23B4-4949-F06552F21640}"/>
              </a:ext>
            </a:extLst>
          </p:cNvPr>
          <p:cNvSpPr/>
          <p:nvPr/>
        </p:nvSpPr>
        <p:spPr>
          <a:xfrm rot="10800000">
            <a:off x="8382291" y="4466651"/>
            <a:ext cx="173645" cy="173645"/>
          </a:xfrm>
          <a:custGeom>
            <a:avLst/>
            <a:gdLst>
              <a:gd name="connsiteX0" fmla="*/ 0 w 226274"/>
              <a:gd name="connsiteY0" fmla="*/ 0 h 226274"/>
              <a:gd name="connsiteX1" fmla="*/ 226274 w 226274"/>
              <a:gd name="connsiteY1" fmla="*/ 0 h 226274"/>
              <a:gd name="connsiteX2" fmla="*/ 0 w 226274"/>
              <a:gd name="connsiteY2" fmla="*/ 226274 h 226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6274" h="226274">
                <a:moveTo>
                  <a:pt x="0" y="0"/>
                </a:moveTo>
                <a:lnTo>
                  <a:pt x="226274" y="0"/>
                </a:lnTo>
                <a:lnTo>
                  <a:pt x="0" y="22627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D4E192F-BFB0-90E9-3D56-6634EF848D80}"/>
              </a:ext>
            </a:extLst>
          </p:cNvPr>
          <p:cNvGrpSpPr/>
          <p:nvPr/>
        </p:nvGrpSpPr>
        <p:grpSpPr>
          <a:xfrm>
            <a:off x="225088" y="225142"/>
            <a:ext cx="875306" cy="875309"/>
            <a:chOff x="680957" y="187495"/>
            <a:chExt cx="862801" cy="862803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81334717-2483-8621-7256-47CC81043537}"/>
                </a:ext>
              </a:extLst>
            </p:cNvPr>
            <p:cNvSpPr/>
            <p:nvPr/>
          </p:nvSpPr>
          <p:spPr>
            <a:xfrm>
              <a:off x="680957" y="187495"/>
              <a:ext cx="587466" cy="587466"/>
            </a:xfrm>
            <a:custGeom>
              <a:avLst/>
              <a:gdLst>
                <a:gd name="connsiteX0" fmla="*/ 0 w 226274"/>
                <a:gd name="connsiteY0" fmla="*/ 0 h 226274"/>
                <a:gd name="connsiteX1" fmla="*/ 226274 w 226274"/>
                <a:gd name="connsiteY1" fmla="*/ 0 h 226274"/>
                <a:gd name="connsiteX2" fmla="*/ 0 w 226274"/>
                <a:gd name="connsiteY2" fmla="*/ 226274 h 226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6274" h="226274">
                  <a:moveTo>
                    <a:pt x="0" y="0"/>
                  </a:moveTo>
                  <a:lnTo>
                    <a:pt x="226274" y="0"/>
                  </a:lnTo>
                  <a:lnTo>
                    <a:pt x="0" y="22627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205CA9BE-F69E-7F18-43F5-ACC7FAA7080E}"/>
                </a:ext>
              </a:extLst>
            </p:cNvPr>
            <p:cNvGrpSpPr/>
            <p:nvPr/>
          </p:nvGrpSpPr>
          <p:grpSpPr>
            <a:xfrm>
              <a:off x="785000" y="291539"/>
              <a:ext cx="758758" cy="758759"/>
              <a:chOff x="2173595" y="533880"/>
              <a:chExt cx="758758" cy="758759"/>
            </a:xfrm>
          </p:grpSpPr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2D652B0A-BE1C-4686-9967-7AA16612FB5B}"/>
                  </a:ext>
                </a:extLst>
              </p:cNvPr>
              <p:cNvSpPr/>
              <p:nvPr/>
            </p:nvSpPr>
            <p:spPr>
              <a:xfrm>
                <a:off x="2173595" y="533880"/>
                <a:ext cx="379379" cy="379379"/>
              </a:xfrm>
              <a:custGeom>
                <a:avLst/>
                <a:gdLst>
                  <a:gd name="connsiteX0" fmla="*/ 0 w 226274"/>
                  <a:gd name="connsiteY0" fmla="*/ 0 h 226274"/>
                  <a:gd name="connsiteX1" fmla="*/ 226274 w 226274"/>
                  <a:gd name="connsiteY1" fmla="*/ 0 h 226274"/>
                  <a:gd name="connsiteX2" fmla="*/ 0 w 226274"/>
                  <a:gd name="connsiteY2" fmla="*/ 226274 h 226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6274" h="226274">
                    <a:moveTo>
                      <a:pt x="0" y="0"/>
                    </a:moveTo>
                    <a:lnTo>
                      <a:pt x="226274" y="0"/>
                    </a:lnTo>
                    <a:lnTo>
                      <a:pt x="0" y="22627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6812BB8E-CFC9-B216-14B2-165B2A5E9185}"/>
                  </a:ext>
                </a:extLst>
              </p:cNvPr>
              <p:cNvSpPr/>
              <p:nvPr/>
            </p:nvSpPr>
            <p:spPr>
              <a:xfrm>
                <a:off x="2552974" y="533881"/>
                <a:ext cx="379379" cy="379379"/>
              </a:xfrm>
              <a:custGeom>
                <a:avLst/>
                <a:gdLst>
                  <a:gd name="connsiteX0" fmla="*/ 0 w 226274"/>
                  <a:gd name="connsiteY0" fmla="*/ 0 h 226274"/>
                  <a:gd name="connsiteX1" fmla="*/ 226274 w 226274"/>
                  <a:gd name="connsiteY1" fmla="*/ 0 h 226274"/>
                  <a:gd name="connsiteX2" fmla="*/ 0 w 226274"/>
                  <a:gd name="connsiteY2" fmla="*/ 226274 h 226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6274" h="226274">
                    <a:moveTo>
                      <a:pt x="0" y="0"/>
                    </a:moveTo>
                    <a:lnTo>
                      <a:pt x="226274" y="0"/>
                    </a:lnTo>
                    <a:lnTo>
                      <a:pt x="0" y="22627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F4C193B2-DD02-0650-9629-DD85FF523FA6}"/>
                  </a:ext>
                </a:extLst>
              </p:cNvPr>
              <p:cNvSpPr/>
              <p:nvPr/>
            </p:nvSpPr>
            <p:spPr>
              <a:xfrm>
                <a:off x="2173595" y="913260"/>
                <a:ext cx="379379" cy="379379"/>
              </a:xfrm>
              <a:custGeom>
                <a:avLst/>
                <a:gdLst>
                  <a:gd name="connsiteX0" fmla="*/ 0 w 226274"/>
                  <a:gd name="connsiteY0" fmla="*/ 0 h 226274"/>
                  <a:gd name="connsiteX1" fmla="*/ 226274 w 226274"/>
                  <a:gd name="connsiteY1" fmla="*/ 0 h 226274"/>
                  <a:gd name="connsiteX2" fmla="*/ 0 w 226274"/>
                  <a:gd name="connsiteY2" fmla="*/ 226274 h 226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6274" h="226274">
                    <a:moveTo>
                      <a:pt x="0" y="0"/>
                    </a:moveTo>
                    <a:lnTo>
                      <a:pt x="226274" y="0"/>
                    </a:lnTo>
                    <a:lnTo>
                      <a:pt x="0" y="22627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1">
            <a:extLst>
              <a:ext uri="{FF2B5EF4-FFF2-40B4-BE49-F238E27FC236}">
                <a16:creationId xmlns:a16="http://schemas.microsoft.com/office/drawing/2014/main" id="{F596ED63-93B4-1834-9A89-4A11FE0AC30A}"/>
              </a:ext>
            </a:extLst>
          </p:cNvPr>
          <p:cNvSpPr txBox="1"/>
          <p:nvPr/>
        </p:nvSpPr>
        <p:spPr>
          <a:xfrm>
            <a:off x="865880" y="136728"/>
            <a:ext cx="9966960" cy="1413284"/>
          </a:xfrm>
          <a:prstGeom prst="rect">
            <a:avLst/>
          </a:prstGeom>
          <a:noFill/>
        </p:spPr>
        <p:txBody>
          <a:bodyPr wrap="square" tIns="0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500" b="1">
                <a:solidFill>
                  <a:schemeClr val="bg2"/>
                </a:solidFill>
              </a:rPr>
              <a:t>Building Lasting Time Management Habits</a:t>
            </a:r>
          </a:p>
        </p:txBody>
      </p:sp>
      <p:sp>
        <p:nvSpPr>
          <p:cNvPr id="15" name="2">
            <a:extLst>
              <a:ext uri="{FF2B5EF4-FFF2-40B4-BE49-F238E27FC236}">
                <a16:creationId xmlns:a16="http://schemas.microsoft.com/office/drawing/2014/main" id="{21D3692B-BF77-0EB8-98D8-15A2B6AD6556}"/>
              </a:ext>
            </a:extLst>
          </p:cNvPr>
          <p:cNvSpPr txBox="1"/>
          <p:nvPr/>
        </p:nvSpPr>
        <p:spPr>
          <a:xfrm>
            <a:off x="1089679" y="2230706"/>
            <a:ext cx="3695661" cy="384721"/>
          </a:xfrm>
          <a:prstGeom prst="rect">
            <a:avLst/>
          </a:prstGeom>
          <a:noFill/>
        </p:spPr>
        <p:txBody>
          <a:bodyPr wrap="square" bIns="0" rtlCol="0" anchor="b" anchorCtr="0">
            <a:spAutoFit/>
          </a:bodyPr>
          <a:lstStyle/>
          <a:p>
            <a:r>
              <a:rPr lang="en-US" sz="2000" b="1">
                <a:solidFill>
                  <a:schemeClr val="bg2"/>
                </a:solidFill>
              </a:rPr>
              <a:t>Consistency is Key</a:t>
            </a:r>
          </a:p>
        </p:txBody>
      </p:sp>
      <p:sp>
        <p:nvSpPr>
          <p:cNvPr id="6" name="3">
            <a:extLst>
              <a:ext uri="{FF2B5EF4-FFF2-40B4-BE49-F238E27FC236}">
                <a16:creationId xmlns:a16="http://schemas.microsoft.com/office/drawing/2014/main" id="{6108B3FD-F737-30D2-5488-7067FC9816B2}"/>
              </a:ext>
            </a:extLst>
          </p:cNvPr>
          <p:cNvSpPr txBox="1"/>
          <p:nvPr/>
        </p:nvSpPr>
        <p:spPr>
          <a:xfrm>
            <a:off x="1089679" y="2735863"/>
            <a:ext cx="60002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2"/>
                </a:solidFill>
              </a:rPr>
              <a:t>Regularly practice your strategies to make them a part of your routine.</a:t>
            </a:r>
          </a:p>
        </p:txBody>
      </p:sp>
      <p:sp>
        <p:nvSpPr>
          <p:cNvPr id="17" name="4">
            <a:extLst>
              <a:ext uri="{FF2B5EF4-FFF2-40B4-BE49-F238E27FC236}">
                <a16:creationId xmlns:a16="http://schemas.microsoft.com/office/drawing/2014/main" id="{907C7883-3DAC-EAA9-55A7-816072ED2C97}"/>
              </a:ext>
            </a:extLst>
          </p:cNvPr>
          <p:cNvSpPr txBox="1"/>
          <p:nvPr/>
        </p:nvSpPr>
        <p:spPr>
          <a:xfrm>
            <a:off x="1089680" y="4338104"/>
            <a:ext cx="2993814" cy="384721"/>
          </a:xfrm>
          <a:prstGeom prst="rect">
            <a:avLst/>
          </a:prstGeom>
          <a:noFill/>
        </p:spPr>
        <p:txBody>
          <a:bodyPr wrap="square" bIns="0" rtlCol="0" anchor="b" anchorCtr="0">
            <a:spAutoFit/>
          </a:bodyPr>
          <a:lstStyle/>
          <a:p>
            <a:r>
              <a:rPr lang="en-US" sz="2000" b="1">
                <a:solidFill>
                  <a:schemeClr val="bg2"/>
                </a:solidFill>
              </a:rPr>
              <a:t>Reflect and Adjust</a:t>
            </a:r>
          </a:p>
        </p:txBody>
      </p:sp>
      <p:sp>
        <p:nvSpPr>
          <p:cNvPr id="5" name="5">
            <a:extLst>
              <a:ext uri="{FF2B5EF4-FFF2-40B4-BE49-F238E27FC236}">
                <a16:creationId xmlns:a16="http://schemas.microsoft.com/office/drawing/2014/main" id="{9B4D5CE9-8A55-D915-E376-EA708A0D1C3D}"/>
              </a:ext>
            </a:extLst>
          </p:cNvPr>
          <p:cNvSpPr txBox="1"/>
          <p:nvPr/>
        </p:nvSpPr>
        <p:spPr>
          <a:xfrm>
            <a:off x="1089680" y="4849785"/>
            <a:ext cx="2993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chemeClr val="bg2"/>
                </a:solidFill>
              </a:rPr>
              <a:t>Continuously evaluate your processes and make improvements as necessary.</a:t>
            </a:r>
          </a:p>
        </p:txBody>
      </p:sp>
      <p:sp>
        <p:nvSpPr>
          <p:cNvPr id="19" name="6">
            <a:extLst>
              <a:ext uri="{FF2B5EF4-FFF2-40B4-BE49-F238E27FC236}">
                <a16:creationId xmlns:a16="http://schemas.microsoft.com/office/drawing/2014/main" id="{B8604B63-81E6-7879-4F91-D8EAD08E9363}"/>
              </a:ext>
            </a:extLst>
          </p:cNvPr>
          <p:cNvSpPr txBox="1"/>
          <p:nvPr/>
        </p:nvSpPr>
        <p:spPr>
          <a:xfrm>
            <a:off x="4769214" y="4338104"/>
            <a:ext cx="2993815" cy="384721"/>
          </a:xfrm>
          <a:prstGeom prst="rect">
            <a:avLst/>
          </a:prstGeom>
          <a:noFill/>
        </p:spPr>
        <p:txBody>
          <a:bodyPr wrap="square" bIns="0" rtlCol="0" anchor="b" anchorCtr="0">
            <a:spAutoFit/>
          </a:bodyPr>
          <a:lstStyle/>
          <a:p>
            <a:r>
              <a:rPr lang="en-US" sz="2000" b="1">
                <a:solidFill>
                  <a:schemeClr val="bg2"/>
                </a:solidFill>
              </a:rPr>
              <a:t>Stay Committed</a:t>
            </a:r>
          </a:p>
        </p:txBody>
      </p:sp>
      <p:sp>
        <p:nvSpPr>
          <p:cNvPr id="18" name="7">
            <a:extLst>
              <a:ext uri="{FF2B5EF4-FFF2-40B4-BE49-F238E27FC236}">
                <a16:creationId xmlns:a16="http://schemas.microsoft.com/office/drawing/2014/main" id="{09969A51-38A4-17EF-0E38-57AC83CD666B}"/>
              </a:ext>
            </a:extLst>
          </p:cNvPr>
          <p:cNvSpPr txBox="1"/>
          <p:nvPr/>
        </p:nvSpPr>
        <p:spPr>
          <a:xfrm>
            <a:off x="4769215" y="4849785"/>
            <a:ext cx="2993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chemeClr val="bg2"/>
                </a:solidFill>
              </a:rPr>
              <a:t>Dedicate yourself to following your time management plan to see results.</a:t>
            </a:r>
          </a:p>
        </p:txBody>
      </p:sp>
      <p:sp>
        <p:nvSpPr>
          <p:cNvPr id="8" name="8">
            <a:extLst>
              <a:ext uri="{FF2B5EF4-FFF2-40B4-BE49-F238E27FC236}">
                <a16:creationId xmlns:a16="http://schemas.microsoft.com/office/drawing/2014/main" id="{895CFD82-8CC3-0AE4-F615-FCDDDCCC2E82}"/>
              </a:ext>
            </a:extLst>
          </p:cNvPr>
          <p:cNvSpPr txBox="1"/>
          <p:nvPr/>
        </p:nvSpPr>
        <p:spPr>
          <a:xfrm>
            <a:off x="8613087" y="4333547"/>
            <a:ext cx="3238720" cy="384721"/>
          </a:xfrm>
          <a:prstGeom prst="rect">
            <a:avLst/>
          </a:prstGeom>
          <a:noFill/>
        </p:spPr>
        <p:txBody>
          <a:bodyPr wrap="square" bIns="0" rtlCol="0" anchor="b" anchorCtr="0">
            <a:spAutoFit/>
          </a:bodyPr>
          <a:lstStyle/>
          <a:p>
            <a:r>
              <a:rPr lang="en-US" sz="2000" b="1">
                <a:solidFill>
                  <a:schemeClr val="bg2"/>
                </a:solidFill>
              </a:rPr>
              <a:t>Seek Support</a:t>
            </a:r>
          </a:p>
        </p:txBody>
      </p:sp>
      <p:sp>
        <p:nvSpPr>
          <p:cNvPr id="7" name="9">
            <a:extLst>
              <a:ext uri="{FF2B5EF4-FFF2-40B4-BE49-F238E27FC236}">
                <a16:creationId xmlns:a16="http://schemas.microsoft.com/office/drawing/2014/main" id="{23BE8033-E808-122E-5C92-AA53CE605D0A}"/>
              </a:ext>
            </a:extLst>
          </p:cNvPr>
          <p:cNvSpPr txBox="1"/>
          <p:nvPr/>
        </p:nvSpPr>
        <p:spPr>
          <a:xfrm>
            <a:off x="8613087" y="4843202"/>
            <a:ext cx="2993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chemeClr val="bg2"/>
                </a:solidFill>
              </a:rPr>
              <a:t>Share your goals with others to create accountability in your time management.</a:t>
            </a:r>
          </a:p>
        </p:txBody>
      </p:sp>
    </p:spTree>
    <p:extLst>
      <p:ext uri="{BB962C8B-B14F-4D97-AF65-F5344CB8AC3E}">
        <p14:creationId xmlns:p14="http://schemas.microsoft.com/office/powerpoint/2010/main" val="3526904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5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6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6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6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6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6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6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6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6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9" grpId="0" animBg="1"/>
      <p:bldP spid="40" grpId="0" animBg="1"/>
      <p:bldP spid="41" grpId="0" animBg="1"/>
      <p:bldP spid="9" grpId="0" animBg="1"/>
      <p:bldP spid="2" grpId="0"/>
      <p:bldP spid="15" grpId="0"/>
      <p:bldP spid="6" grpId="0"/>
      <p:bldP spid="17" grpId="0"/>
      <p:bldP spid="5" grpId="0"/>
      <p:bldP spid="19" grpId="0"/>
      <p:bldP spid="18" grpId="0"/>
      <p:bldP spid="8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209E5F-683D-C330-2312-0FBF2312B2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CAFD5C3E-5A31-79AD-12AE-9A83832A8E08}"/>
              </a:ext>
            </a:extLst>
          </p:cNvPr>
          <p:cNvSpPr/>
          <p:nvPr/>
        </p:nvSpPr>
        <p:spPr>
          <a:xfrm>
            <a:off x="6995711" y="2232523"/>
            <a:ext cx="4287347" cy="4287347"/>
          </a:xfrm>
          <a:custGeom>
            <a:avLst/>
            <a:gdLst>
              <a:gd name="connsiteX0" fmla="*/ 4203168 w 4203168"/>
              <a:gd name="connsiteY0" fmla="*/ 0 h 4203168"/>
              <a:gd name="connsiteX1" fmla="*/ 4203168 w 4203168"/>
              <a:gd name="connsiteY1" fmla="*/ 4203168 h 4203168"/>
              <a:gd name="connsiteX2" fmla="*/ 0 w 4203168"/>
              <a:gd name="connsiteY2" fmla="*/ 4203168 h 420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03168" h="4203168">
                <a:moveTo>
                  <a:pt x="4203168" y="0"/>
                </a:moveTo>
                <a:lnTo>
                  <a:pt x="4203168" y="4203168"/>
                </a:lnTo>
                <a:lnTo>
                  <a:pt x="0" y="420316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1A9C4697-0C0F-EA48-A6A5-E7728C2CF3D3}"/>
              </a:ext>
            </a:extLst>
          </p:cNvPr>
          <p:cNvSpPr/>
          <p:nvPr/>
        </p:nvSpPr>
        <p:spPr>
          <a:xfrm>
            <a:off x="7079890" y="2333195"/>
            <a:ext cx="4203168" cy="4203168"/>
          </a:xfrm>
          <a:custGeom>
            <a:avLst/>
            <a:gdLst>
              <a:gd name="connsiteX0" fmla="*/ 4203168 w 4203168"/>
              <a:gd name="connsiteY0" fmla="*/ 0 h 4203168"/>
              <a:gd name="connsiteX1" fmla="*/ 4203168 w 4203168"/>
              <a:gd name="connsiteY1" fmla="*/ 4203168 h 4203168"/>
              <a:gd name="connsiteX2" fmla="*/ 0 w 4203168"/>
              <a:gd name="connsiteY2" fmla="*/ 4203168 h 420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03168" h="4203168">
                <a:moveTo>
                  <a:pt x="4203168" y="0"/>
                </a:moveTo>
                <a:lnTo>
                  <a:pt x="4203168" y="4203168"/>
                </a:lnTo>
                <a:lnTo>
                  <a:pt x="0" y="420316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623E58F-0344-3124-2D8D-151C663E19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" b="189"/>
          <a:stretch/>
        </p:blipFill>
        <p:spPr>
          <a:xfrm>
            <a:off x="7878427" y="3104629"/>
            <a:ext cx="2646614" cy="2651614"/>
          </a:xfrm>
          <a:prstGeom prst="flowChartConnector">
            <a:avLst/>
          </a:prstGeom>
          <a:ln w="41275">
            <a:solidFill>
              <a:schemeClr val="bg2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A4A607F-3933-7A73-527C-4B4C071CEF86}"/>
              </a:ext>
            </a:extLst>
          </p:cNvPr>
          <p:cNvSpPr/>
          <p:nvPr/>
        </p:nvSpPr>
        <p:spPr>
          <a:xfrm rot="5400000" flipH="1">
            <a:off x="5608338" y="-2947939"/>
            <a:ext cx="27432" cy="9528683"/>
          </a:xfrm>
          <a:prstGeom prst="rect">
            <a:avLst/>
          </a:prstGeom>
          <a:solidFill>
            <a:schemeClr val="bg2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55721F3B-0A42-5221-5052-CF53A56072FD}"/>
              </a:ext>
            </a:extLst>
          </p:cNvPr>
          <p:cNvSpPr/>
          <p:nvPr/>
        </p:nvSpPr>
        <p:spPr>
          <a:xfrm rot="10800000">
            <a:off x="767752" y="3598113"/>
            <a:ext cx="173645" cy="173645"/>
          </a:xfrm>
          <a:custGeom>
            <a:avLst/>
            <a:gdLst>
              <a:gd name="connsiteX0" fmla="*/ 0 w 226274"/>
              <a:gd name="connsiteY0" fmla="*/ 0 h 226274"/>
              <a:gd name="connsiteX1" fmla="*/ 226274 w 226274"/>
              <a:gd name="connsiteY1" fmla="*/ 0 h 226274"/>
              <a:gd name="connsiteX2" fmla="*/ 0 w 226274"/>
              <a:gd name="connsiteY2" fmla="*/ 226274 h 226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6274" h="226274">
                <a:moveTo>
                  <a:pt x="0" y="0"/>
                </a:moveTo>
                <a:lnTo>
                  <a:pt x="226274" y="0"/>
                </a:lnTo>
                <a:lnTo>
                  <a:pt x="0" y="22627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C9652FA0-BC28-9EC4-32F7-7BEE36F6347F}"/>
              </a:ext>
            </a:extLst>
          </p:cNvPr>
          <p:cNvSpPr/>
          <p:nvPr/>
        </p:nvSpPr>
        <p:spPr>
          <a:xfrm rot="10800000">
            <a:off x="767752" y="4636238"/>
            <a:ext cx="173645" cy="173645"/>
          </a:xfrm>
          <a:custGeom>
            <a:avLst/>
            <a:gdLst>
              <a:gd name="connsiteX0" fmla="*/ 0 w 226274"/>
              <a:gd name="connsiteY0" fmla="*/ 0 h 226274"/>
              <a:gd name="connsiteX1" fmla="*/ 226274 w 226274"/>
              <a:gd name="connsiteY1" fmla="*/ 0 h 226274"/>
              <a:gd name="connsiteX2" fmla="*/ 0 w 226274"/>
              <a:gd name="connsiteY2" fmla="*/ 226274 h 226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6274" h="226274">
                <a:moveTo>
                  <a:pt x="0" y="0"/>
                </a:moveTo>
                <a:lnTo>
                  <a:pt x="226274" y="0"/>
                </a:lnTo>
                <a:lnTo>
                  <a:pt x="0" y="22627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5AC1A43-4D3B-DC7F-53E3-B9F91CD28F61}"/>
              </a:ext>
            </a:extLst>
          </p:cNvPr>
          <p:cNvSpPr/>
          <p:nvPr/>
        </p:nvSpPr>
        <p:spPr>
          <a:xfrm rot="10800000">
            <a:off x="767751" y="5674363"/>
            <a:ext cx="173645" cy="173645"/>
          </a:xfrm>
          <a:custGeom>
            <a:avLst/>
            <a:gdLst>
              <a:gd name="connsiteX0" fmla="*/ 0 w 226274"/>
              <a:gd name="connsiteY0" fmla="*/ 0 h 226274"/>
              <a:gd name="connsiteX1" fmla="*/ 226274 w 226274"/>
              <a:gd name="connsiteY1" fmla="*/ 0 h 226274"/>
              <a:gd name="connsiteX2" fmla="*/ 0 w 226274"/>
              <a:gd name="connsiteY2" fmla="*/ 226274 h 226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6274" h="226274">
                <a:moveTo>
                  <a:pt x="0" y="0"/>
                </a:moveTo>
                <a:lnTo>
                  <a:pt x="226274" y="0"/>
                </a:lnTo>
                <a:lnTo>
                  <a:pt x="0" y="22627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455D0ADB-0BD6-E432-91D2-AD243992BFDE}"/>
              </a:ext>
            </a:extLst>
          </p:cNvPr>
          <p:cNvSpPr/>
          <p:nvPr/>
        </p:nvSpPr>
        <p:spPr>
          <a:xfrm rot="10800000">
            <a:off x="10764305" y="6012563"/>
            <a:ext cx="379379" cy="379379"/>
          </a:xfrm>
          <a:custGeom>
            <a:avLst/>
            <a:gdLst>
              <a:gd name="connsiteX0" fmla="*/ 0 w 226274"/>
              <a:gd name="connsiteY0" fmla="*/ 0 h 226274"/>
              <a:gd name="connsiteX1" fmla="*/ 226274 w 226274"/>
              <a:gd name="connsiteY1" fmla="*/ 0 h 226274"/>
              <a:gd name="connsiteX2" fmla="*/ 0 w 226274"/>
              <a:gd name="connsiteY2" fmla="*/ 226274 h 226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6274" h="226274">
                <a:moveTo>
                  <a:pt x="0" y="0"/>
                </a:moveTo>
                <a:lnTo>
                  <a:pt x="226274" y="0"/>
                </a:lnTo>
                <a:lnTo>
                  <a:pt x="0" y="22627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0D2C10AC-DDA5-A81B-B0CC-3F32D9D4860F}"/>
              </a:ext>
            </a:extLst>
          </p:cNvPr>
          <p:cNvSpPr/>
          <p:nvPr/>
        </p:nvSpPr>
        <p:spPr>
          <a:xfrm rot="10800000">
            <a:off x="10384926" y="6012562"/>
            <a:ext cx="379379" cy="379379"/>
          </a:xfrm>
          <a:custGeom>
            <a:avLst/>
            <a:gdLst>
              <a:gd name="connsiteX0" fmla="*/ 0 w 226274"/>
              <a:gd name="connsiteY0" fmla="*/ 0 h 226274"/>
              <a:gd name="connsiteX1" fmla="*/ 226274 w 226274"/>
              <a:gd name="connsiteY1" fmla="*/ 0 h 226274"/>
              <a:gd name="connsiteX2" fmla="*/ 0 w 226274"/>
              <a:gd name="connsiteY2" fmla="*/ 226274 h 226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6274" h="226274">
                <a:moveTo>
                  <a:pt x="0" y="0"/>
                </a:moveTo>
                <a:lnTo>
                  <a:pt x="226274" y="0"/>
                </a:lnTo>
                <a:lnTo>
                  <a:pt x="0" y="22627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AEC7A769-3D48-F35E-DA64-F93F613E7EF3}"/>
              </a:ext>
            </a:extLst>
          </p:cNvPr>
          <p:cNvSpPr/>
          <p:nvPr/>
        </p:nvSpPr>
        <p:spPr>
          <a:xfrm rot="10800000">
            <a:off x="10764305" y="5633183"/>
            <a:ext cx="379379" cy="379379"/>
          </a:xfrm>
          <a:custGeom>
            <a:avLst/>
            <a:gdLst>
              <a:gd name="connsiteX0" fmla="*/ 0 w 226274"/>
              <a:gd name="connsiteY0" fmla="*/ 0 h 226274"/>
              <a:gd name="connsiteX1" fmla="*/ 226274 w 226274"/>
              <a:gd name="connsiteY1" fmla="*/ 0 h 226274"/>
              <a:gd name="connsiteX2" fmla="*/ 0 w 226274"/>
              <a:gd name="connsiteY2" fmla="*/ 226274 h 226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6274" h="226274">
                <a:moveTo>
                  <a:pt x="0" y="0"/>
                </a:moveTo>
                <a:lnTo>
                  <a:pt x="226274" y="0"/>
                </a:lnTo>
                <a:lnTo>
                  <a:pt x="0" y="22627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579D3D6C-FA25-44CA-5FF1-215EB65E44A3}"/>
              </a:ext>
            </a:extLst>
          </p:cNvPr>
          <p:cNvGrpSpPr/>
          <p:nvPr/>
        </p:nvGrpSpPr>
        <p:grpSpPr>
          <a:xfrm>
            <a:off x="7007433" y="2216858"/>
            <a:ext cx="4161333" cy="4161333"/>
            <a:chOff x="891247" y="1170605"/>
            <a:chExt cx="2175580" cy="2175580"/>
          </a:xfrm>
          <a:solidFill>
            <a:schemeClr val="bg2">
              <a:alpha val="1000"/>
            </a:schemeClr>
          </a:solidFill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FCD36D8A-7E88-04D2-B66C-FC01A5C2B9DF}"/>
                </a:ext>
              </a:extLst>
            </p:cNvPr>
            <p:cNvSpPr/>
            <p:nvPr/>
          </p:nvSpPr>
          <p:spPr>
            <a:xfrm>
              <a:off x="891247" y="2258395"/>
              <a:ext cx="1087790" cy="1087790"/>
            </a:xfrm>
            <a:custGeom>
              <a:avLst/>
              <a:gdLst>
                <a:gd name="connsiteX0" fmla="*/ 0 w 226274"/>
                <a:gd name="connsiteY0" fmla="*/ 0 h 226274"/>
                <a:gd name="connsiteX1" fmla="*/ 226274 w 226274"/>
                <a:gd name="connsiteY1" fmla="*/ 0 h 226274"/>
                <a:gd name="connsiteX2" fmla="*/ 0 w 226274"/>
                <a:gd name="connsiteY2" fmla="*/ 226274 h 226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6274" h="226274">
                  <a:moveTo>
                    <a:pt x="0" y="0"/>
                  </a:moveTo>
                  <a:lnTo>
                    <a:pt x="226274" y="0"/>
                  </a:lnTo>
                  <a:lnTo>
                    <a:pt x="0" y="22627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63B22CF8-48F6-D392-33C1-40793F5B77A0}"/>
                </a:ext>
              </a:extLst>
            </p:cNvPr>
            <p:cNvSpPr/>
            <p:nvPr/>
          </p:nvSpPr>
          <p:spPr>
            <a:xfrm>
              <a:off x="891247" y="1170605"/>
              <a:ext cx="1087790" cy="1087790"/>
            </a:xfrm>
            <a:custGeom>
              <a:avLst/>
              <a:gdLst>
                <a:gd name="connsiteX0" fmla="*/ 0 w 226274"/>
                <a:gd name="connsiteY0" fmla="*/ 0 h 226274"/>
                <a:gd name="connsiteX1" fmla="*/ 226274 w 226274"/>
                <a:gd name="connsiteY1" fmla="*/ 0 h 226274"/>
                <a:gd name="connsiteX2" fmla="*/ 0 w 226274"/>
                <a:gd name="connsiteY2" fmla="*/ 226274 h 226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6274" h="226274">
                  <a:moveTo>
                    <a:pt x="0" y="0"/>
                  </a:moveTo>
                  <a:lnTo>
                    <a:pt x="226274" y="0"/>
                  </a:lnTo>
                  <a:lnTo>
                    <a:pt x="0" y="22627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11FF5389-67E2-43F1-A8FB-07FE79DB4C06}"/>
                </a:ext>
              </a:extLst>
            </p:cNvPr>
            <p:cNvSpPr/>
            <p:nvPr/>
          </p:nvSpPr>
          <p:spPr>
            <a:xfrm>
              <a:off x="1979037" y="1170605"/>
              <a:ext cx="1087790" cy="1087790"/>
            </a:xfrm>
            <a:custGeom>
              <a:avLst/>
              <a:gdLst>
                <a:gd name="connsiteX0" fmla="*/ 0 w 226274"/>
                <a:gd name="connsiteY0" fmla="*/ 0 h 226274"/>
                <a:gd name="connsiteX1" fmla="*/ 226274 w 226274"/>
                <a:gd name="connsiteY1" fmla="*/ 0 h 226274"/>
                <a:gd name="connsiteX2" fmla="*/ 0 w 226274"/>
                <a:gd name="connsiteY2" fmla="*/ 226274 h 226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6274" h="226274">
                  <a:moveTo>
                    <a:pt x="0" y="0"/>
                  </a:moveTo>
                  <a:lnTo>
                    <a:pt x="226274" y="0"/>
                  </a:lnTo>
                  <a:lnTo>
                    <a:pt x="0" y="22627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1">
            <a:extLst>
              <a:ext uri="{FF2B5EF4-FFF2-40B4-BE49-F238E27FC236}">
                <a16:creationId xmlns:a16="http://schemas.microsoft.com/office/drawing/2014/main" id="{2CB9F7B1-A540-429B-C363-E238529FEBB1}"/>
              </a:ext>
            </a:extLst>
          </p:cNvPr>
          <p:cNvSpPr txBox="1"/>
          <p:nvPr/>
        </p:nvSpPr>
        <p:spPr>
          <a:xfrm>
            <a:off x="771272" y="563556"/>
            <a:ext cx="10649460" cy="1160085"/>
          </a:xfrm>
          <a:prstGeom prst="rect">
            <a:avLst/>
          </a:prstGeom>
          <a:noFill/>
        </p:spPr>
        <p:txBody>
          <a:bodyPr wrap="square" tIns="0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200" b="1" dirty="0">
                <a:solidFill>
                  <a:schemeClr val="bg2"/>
                </a:solidFill>
              </a:rPr>
              <a:t>The Impact of Good Time Management</a:t>
            </a:r>
          </a:p>
        </p:txBody>
      </p:sp>
      <p:sp>
        <p:nvSpPr>
          <p:cNvPr id="10" name="2">
            <a:extLst>
              <a:ext uri="{FF2B5EF4-FFF2-40B4-BE49-F238E27FC236}">
                <a16:creationId xmlns:a16="http://schemas.microsoft.com/office/drawing/2014/main" id="{95DD5D52-953C-3126-760E-69D3E557199B}"/>
              </a:ext>
            </a:extLst>
          </p:cNvPr>
          <p:cNvSpPr txBox="1"/>
          <p:nvPr/>
        </p:nvSpPr>
        <p:spPr>
          <a:xfrm>
            <a:off x="771269" y="2287196"/>
            <a:ext cx="7107157" cy="648215"/>
          </a:xfrm>
          <a:prstGeom prst="rect">
            <a:avLst/>
          </a:prstGeom>
          <a:noFill/>
        </p:spPr>
        <p:txBody>
          <a:bodyPr wrap="square" bIns="0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>
                <a:solidFill>
                  <a:schemeClr val="bg2"/>
                </a:solidFill>
              </a:rPr>
              <a:t>How Effective Strategies Improve Life</a:t>
            </a:r>
          </a:p>
        </p:txBody>
      </p:sp>
      <p:sp>
        <p:nvSpPr>
          <p:cNvPr id="6" name="3">
            <a:extLst>
              <a:ext uri="{FF2B5EF4-FFF2-40B4-BE49-F238E27FC236}">
                <a16:creationId xmlns:a16="http://schemas.microsoft.com/office/drawing/2014/main" id="{FC423AD0-9248-A4C5-996C-85F8AB08202E}"/>
              </a:ext>
            </a:extLst>
          </p:cNvPr>
          <p:cNvSpPr txBox="1"/>
          <p:nvPr/>
        </p:nvSpPr>
        <p:spPr>
          <a:xfrm>
            <a:off x="1101359" y="3496948"/>
            <a:ext cx="3606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2"/>
                </a:solidFill>
              </a:rPr>
              <a:t>Effective time management leads to reduced stress and greater productivity.</a:t>
            </a:r>
          </a:p>
        </p:txBody>
      </p:sp>
      <p:sp>
        <p:nvSpPr>
          <p:cNvPr id="3" name="4">
            <a:extLst>
              <a:ext uri="{FF2B5EF4-FFF2-40B4-BE49-F238E27FC236}">
                <a16:creationId xmlns:a16="http://schemas.microsoft.com/office/drawing/2014/main" id="{DB07D8BD-3C45-8901-B9CD-854C078DA6CE}"/>
              </a:ext>
            </a:extLst>
          </p:cNvPr>
          <p:cNvSpPr txBox="1"/>
          <p:nvPr/>
        </p:nvSpPr>
        <p:spPr>
          <a:xfrm>
            <a:off x="1101359" y="4541236"/>
            <a:ext cx="36068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chemeClr val="bg2"/>
                </a:solidFill>
              </a:rPr>
              <a:t>It encourages a work-life balance that enhances overall well-being.</a:t>
            </a:r>
          </a:p>
          <a:p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8" name="5">
            <a:extLst>
              <a:ext uri="{FF2B5EF4-FFF2-40B4-BE49-F238E27FC236}">
                <a16:creationId xmlns:a16="http://schemas.microsoft.com/office/drawing/2014/main" id="{C132C838-B0E2-646B-AFD0-51CDB29886B3}"/>
              </a:ext>
            </a:extLst>
          </p:cNvPr>
          <p:cNvSpPr txBox="1"/>
          <p:nvPr/>
        </p:nvSpPr>
        <p:spPr>
          <a:xfrm>
            <a:off x="1101359" y="5585524"/>
            <a:ext cx="36068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chemeClr val="bg2"/>
                </a:solidFill>
              </a:rPr>
              <a:t>Time management fosters personal and professional growth.</a:t>
            </a:r>
          </a:p>
          <a:p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620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5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9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6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6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6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9" grpId="0" animBg="1"/>
      <p:bldP spid="20" grpId="0" animBg="1"/>
      <p:bldP spid="21" grpId="0" animBg="1"/>
      <p:bldP spid="2" grpId="0"/>
      <p:bldP spid="10" grpId="0"/>
      <p:bldP spid="6" grpId="0"/>
      <p:bldP spid="3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193792-7B59-CC19-3141-F1C535340B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>
            <a:extLst>
              <a:ext uri="{FF2B5EF4-FFF2-40B4-BE49-F238E27FC236}">
                <a16:creationId xmlns:a16="http://schemas.microsoft.com/office/drawing/2014/main" id="{60C440DD-C4BC-28A6-9635-CE58DC72E475}"/>
              </a:ext>
            </a:extLst>
          </p:cNvPr>
          <p:cNvGrpSpPr/>
          <p:nvPr/>
        </p:nvGrpSpPr>
        <p:grpSpPr>
          <a:xfrm>
            <a:off x="-79641" y="48317"/>
            <a:ext cx="3002558" cy="3002558"/>
            <a:chOff x="891247" y="1170605"/>
            <a:chExt cx="2175580" cy="2175580"/>
          </a:xfrm>
          <a:solidFill>
            <a:schemeClr val="bg2">
              <a:alpha val="1000"/>
            </a:schemeClr>
          </a:solidFill>
        </p:grpSpPr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D19B4BEA-1983-DBD6-04B1-7CE9FC647DB3}"/>
                </a:ext>
              </a:extLst>
            </p:cNvPr>
            <p:cNvSpPr/>
            <p:nvPr/>
          </p:nvSpPr>
          <p:spPr>
            <a:xfrm>
              <a:off x="891247" y="2258395"/>
              <a:ext cx="1087790" cy="1087790"/>
            </a:xfrm>
            <a:custGeom>
              <a:avLst/>
              <a:gdLst>
                <a:gd name="connsiteX0" fmla="*/ 0 w 226274"/>
                <a:gd name="connsiteY0" fmla="*/ 0 h 226274"/>
                <a:gd name="connsiteX1" fmla="*/ 226274 w 226274"/>
                <a:gd name="connsiteY1" fmla="*/ 0 h 226274"/>
                <a:gd name="connsiteX2" fmla="*/ 0 w 226274"/>
                <a:gd name="connsiteY2" fmla="*/ 226274 h 226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6274" h="226274">
                  <a:moveTo>
                    <a:pt x="0" y="0"/>
                  </a:moveTo>
                  <a:lnTo>
                    <a:pt x="226274" y="0"/>
                  </a:lnTo>
                  <a:lnTo>
                    <a:pt x="0" y="22627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6013618E-3B6F-5F80-40AD-E21EB6737E14}"/>
                </a:ext>
              </a:extLst>
            </p:cNvPr>
            <p:cNvSpPr/>
            <p:nvPr/>
          </p:nvSpPr>
          <p:spPr>
            <a:xfrm>
              <a:off x="891247" y="1170605"/>
              <a:ext cx="1087790" cy="1087790"/>
            </a:xfrm>
            <a:custGeom>
              <a:avLst/>
              <a:gdLst>
                <a:gd name="connsiteX0" fmla="*/ 0 w 226274"/>
                <a:gd name="connsiteY0" fmla="*/ 0 h 226274"/>
                <a:gd name="connsiteX1" fmla="*/ 226274 w 226274"/>
                <a:gd name="connsiteY1" fmla="*/ 0 h 226274"/>
                <a:gd name="connsiteX2" fmla="*/ 0 w 226274"/>
                <a:gd name="connsiteY2" fmla="*/ 226274 h 226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6274" h="226274">
                  <a:moveTo>
                    <a:pt x="0" y="0"/>
                  </a:moveTo>
                  <a:lnTo>
                    <a:pt x="226274" y="0"/>
                  </a:lnTo>
                  <a:lnTo>
                    <a:pt x="0" y="22627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CBFE1F40-1E20-E892-FE79-4492C4611394}"/>
                </a:ext>
              </a:extLst>
            </p:cNvPr>
            <p:cNvSpPr/>
            <p:nvPr/>
          </p:nvSpPr>
          <p:spPr>
            <a:xfrm>
              <a:off x="1979037" y="1170605"/>
              <a:ext cx="1087790" cy="1087790"/>
            </a:xfrm>
            <a:custGeom>
              <a:avLst/>
              <a:gdLst>
                <a:gd name="connsiteX0" fmla="*/ 0 w 226274"/>
                <a:gd name="connsiteY0" fmla="*/ 0 h 226274"/>
                <a:gd name="connsiteX1" fmla="*/ 226274 w 226274"/>
                <a:gd name="connsiteY1" fmla="*/ 0 h 226274"/>
                <a:gd name="connsiteX2" fmla="*/ 0 w 226274"/>
                <a:gd name="connsiteY2" fmla="*/ 226274 h 226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6274" h="226274">
                  <a:moveTo>
                    <a:pt x="0" y="0"/>
                  </a:moveTo>
                  <a:lnTo>
                    <a:pt x="226274" y="0"/>
                  </a:lnTo>
                  <a:lnTo>
                    <a:pt x="0" y="22627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E7C1B23C-E122-F8AB-7D0D-B97F19791CC8}"/>
              </a:ext>
            </a:extLst>
          </p:cNvPr>
          <p:cNvSpPr/>
          <p:nvPr/>
        </p:nvSpPr>
        <p:spPr>
          <a:xfrm rot="5400000" flipH="1">
            <a:off x="6099366" y="-2952891"/>
            <a:ext cx="27432" cy="10332720"/>
          </a:xfrm>
          <a:prstGeom prst="rect">
            <a:avLst/>
          </a:prstGeom>
          <a:solidFill>
            <a:schemeClr val="bg2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1">
            <a:extLst>
              <a:ext uri="{FF2B5EF4-FFF2-40B4-BE49-F238E27FC236}">
                <a16:creationId xmlns:a16="http://schemas.microsoft.com/office/drawing/2014/main" id="{5919B5C1-7C56-36AB-07F7-3BE7FFA4C3C3}"/>
              </a:ext>
            </a:extLst>
          </p:cNvPr>
          <p:cNvSpPr txBox="1"/>
          <p:nvPr/>
        </p:nvSpPr>
        <p:spPr>
          <a:xfrm>
            <a:off x="1009650" y="126863"/>
            <a:ext cx="10172700" cy="1249784"/>
          </a:xfrm>
          <a:prstGeom prst="rect">
            <a:avLst/>
          </a:prstGeom>
          <a:noFill/>
        </p:spPr>
        <p:txBody>
          <a:bodyPr wrap="square" tIns="0" rtlCol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300" b="1" dirty="0">
                <a:solidFill>
                  <a:schemeClr val="bg2"/>
                </a:solidFill>
              </a:rPr>
              <a:t>Final Thoughts on Time Management</a:t>
            </a:r>
          </a:p>
        </p:txBody>
      </p:sp>
      <p:sp>
        <p:nvSpPr>
          <p:cNvPr id="10" name="2">
            <a:extLst>
              <a:ext uri="{FF2B5EF4-FFF2-40B4-BE49-F238E27FC236}">
                <a16:creationId xmlns:a16="http://schemas.microsoft.com/office/drawing/2014/main" id="{DB226C05-11A2-3E9A-43FF-EDA8736172B2}"/>
              </a:ext>
            </a:extLst>
          </p:cNvPr>
          <p:cNvSpPr txBox="1"/>
          <p:nvPr/>
        </p:nvSpPr>
        <p:spPr>
          <a:xfrm>
            <a:off x="2453884" y="1535376"/>
            <a:ext cx="7238756" cy="617982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>
                <a:solidFill>
                  <a:schemeClr val="bg2"/>
                </a:solidFill>
              </a:rPr>
              <a:t>Achieve More with Less Stress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28BEF2E-5468-50DB-9C11-E2309BF82C2D}"/>
              </a:ext>
            </a:extLst>
          </p:cNvPr>
          <p:cNvGrpSpPr/>
          <p:nvPr/>
        </p:nvGrpSpPr>
        <p:grpSpPr>
          <a:xfrm>
            <a:off x="930068" y="2495664"/>
            <a:ext cx="3873134" cy="3637596"/>
            <a:chOff x="930068" y="2495664"/>
            <a:chExt cx="3873134" cy="3637596"/>
          </a:xfrm>
        </p:grpSpPr>
        <p:sp>
          <p:nvSpPr>
            <p:cNvPr id="17" name="3">
              <a:extLst>
                <a:ext uri="{FF2B5EF4-FFF2-40B4-BE49-F238E27FC236}">
                  <a16:creationId xmlns:a16="http://schemas.microsoft.com/office/drawing/2014/main" id="{56C316F4-231C-BF44-0958-4454F581AB5B}"/>
                </a:ext>
              </a:extLst>
            </p:cNvPr>
            <p:cNvSpPr txBox="1"/>
            <p:nvPr/>
          </p:nvSpPr>
          <p:spPr>
            <a:xfrm>
              <a:off x="1107541" y="2706591"/>
              <a:ext cx="3695661" cy="538609"/>
            </a:xfrm>
            <a:prstGeom prst="rect">
              <a:avLst/>
            </a:prstGeom>
            <a:noFill/>
          </p:spPr>
          <p:txBody>
            <a:bodyPr wrap="square" bIns="0" rtlCol="0" anchor="b" anchorCtr="0">
              <a:spAutoFit/>
            </a:bodyPr>
            <a:lstStyle/>
            <a:p>
              <a:pPr algn="ctr"/>
              <a:r>
                <a:rPr lang="en-US" sz="2900">
                  <a:solidFill>
                    <a:schemeClr val="bg2"/>
                  </a:solidFill>
                </a:rPr>
                <a:t>Chaos</a:t>
              </a:r>
            </a:p>
          </p:txBody>
        </p:sp>
        <p:sp>
          <p:nvSpPr>
            <p:cNvPr id="5" name="4">
              <a:extLst>
                <a:ext uri="{FF2B5EF4-FFF2-40B4-BE49-F238E27FC236}">
                  <a16:creationId xmlns:a16="http://schemas.microsoft.com/office/drawing/2014/main" id="{B4372F0A-8E40-29D2-6E41-33A01CBC6D90}"/>
                </a:ext>
              </a:extLst>
            </p:cNvPr>
            <p:cNvSpPr txBox="1"/>
            <p:nvPr/>
          </p:nvSpPr>
          <p:spPr>
            <a:xfrm>
              <a:off x="1639187" y="4932931"/>
              <a:ext cx="299381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>
                  <a:solidFill>
                    <a:schemeClr val="bg2"/>
                  </a:solidFill>
                </a:rPr>
                <a:t>Without a plan, tasks can become chaotic and overwhelming, leading to stress.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3835606-3709-B609-87C0-7A5E0BF87736}"/>
                </a:ext>
              </a:extLst>
            </p:cNvPr>
            <p:cNvSpPr/>
            <p:nvPr/>
          </p:nvSpPr>
          <p:spPr>
            <a:xfrm>
              <a:off x="2447469" y="3607020"/>
              <a:ext cx="1015808" cy="101580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426FCA86-40C0-B6E4-802C-BC3597CA00A7}"/>
                </a:ext>
              </a:extLst>
            </p:cNvPr>
            <p:cNvGrpSpPr/>
            <p:nvPr/>
          </p:nvGrpSpPr>
          <p:grpSpPr>
            <a:xfrm>
              <a:off x="930068" y="2495664"/>
              <a:ext cx="762521" cy="762524"/>
              <a:chOff x="680957" y="187495"/>
              <a:chExt cx="862801" cy="862803"/>
            </a:xfrm>
          </p:grpSpPr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46AB702B-7685-F947-C2FC-A052C58FB1A3}"/>
                  </a:ext>
                </a:extLst>
              </p:cNvPr>
              <p:cNvSpPr/>
              <p:nvPr/>
            </p:nvSpPr>
            <p:spPr>
              <a:xfrm>
                <a:off x="680957" y="187495"/>
                <a:ext cx="587466" cy="587466"/>
              </a:xfrm>
              <a:custGeom>
                <a:avLst/>
                <a:gdLst>
                  <a:gd name="connsiteX0" fmla="*/ 0 w 226274"/>
                  <a:gd name="connsiteY0" fmla="*/ 0 h 226274"/>
                  <a:gd name="connsiteX1" fmla="*/ 226274 w 226274"/>
                  <a:gd name="connsiteY1" fmla="*/ 0 h 226274"/>
                  <a:gd name="connsiteX2" fmla="*/ 0 w 226274"/>
                  <a:gd name="connsiteY2" fmla="*/ 226274 h 226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6274" h="226274">
                    <a:moveTo>
                      <a:pt x="0" y="0"/>
                    </a:moveTo>
                    <a:lnTo>
                      <a:pt x="226274" y="0"/>
                    </a:lnTo>
                    <a:lnTo>
                      <a:pt x="0" y="22627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454BB7B7-4EED-A63B-DD49-A9B2DF792EF4}"/>
                  </a:ext>
                </a:extLst>
              </p:cNvPr>
              <p:cNvGrpSpPr/>
              <p:nvPr/>
            </p:nvGrpSpPr>
            <p:grpSpPr>
              <a:xfrm>
                <a:off x="785000" y="291539"/>
                <a:ext cx="758758" cy="758759"/>
                <a:chOff x="2173595" y="533880"/>
                <a:chExt cx="758758" cy="758759"/>
              </a:xfrm>
            </p:grpSpPr>
            <p:sp>
              <p:nvSpPr>
                <p:cNvPr id="42" name="Freeform: Shape 41">
                  <a:extLst>
                    <a:ext uri="{FF2B5EF4-FFF2-40B4-BE49-F238E27FC236}">
                      <a16:creationId xmlns:a16="http://schemas.microsoft.com/office/drawing/2014/main" id="{128474D7-5543-8372-2EB6-D2AE928F044C}"/>
                    </a:ext>
                  </a:extLst>
                </p:cNvPr>
                <p:cNvSpPr/>
                <p:nvPr/>
              </p:nvSpPr>
              <p:spPr>
                <a:xfrm>
                  <a:off x="2173595" y="533880"/>
                  <a:ext cx="379379" cy="379379"/>
                </a:xfrm>
                <a:custGeom>
                  <a:avLst/>
                  <a:gdLst>
                    <a:gd name="connsiteX0" fmla="*/ 0 w 226274"/>
                    <a:gd name="connsiteY0" fmla="*/ 0 h 226274"/>
                    <a:gd name="connsiteX1" fmla="*/ 226274 w 226274"/>
                    <a:gd name="connsiteY1" fmla="*/ 0 h 226274"/>
                    <a:gd name="connsiteX2" fmla="*/ 0 w 226274"/>
                    <a:gd name="connsiteY2" fmla="*/ 226274 h 2262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26274" h="226274">
                      <a:moveTo>
                        <a:pt x="0" y="0"/>
                      </a:moveTo>
                      <a:lnTo>
                        <a:pt x="226274" y="0"/>
                      </a:lnTo>
                      <a:lnTo>
                        <a:pt x="0" y="226274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Freeform: Shape 42">
                  <a:extLst>
                    <a:ext uri="{FF2B5EF4-FFF2-40B4-BE49-F238E27FC236}">
                      <a16:creationId xmlns:a16="http://schemas.microsoft.com/office/drawing/2014/main" id="{C763BE69-AAF1-8F93-510C-C1D948AF8950}"/>
                    </a:ext>
                  </a:extLst>
                </p:cNvPr>
                <p:cNvSpPr/>
                <p:nvPr/>
              </p:nvSpPr>
              <p:spPr>
                <a:xfrm>
                  <a:off x="2552974" y="533881"/>
                  <a:ext cx="379379" cy="379379"/>
                </a:xfrm>
                <a:custGeom>
                  <a:avLst/>
                  <a:gdLst>
                    <a:gd name="connsiteX0" fmla="*/ 0 w 226274"/>
                    <a:gd name="connsiteY0" fmla="*/ 0 h 226274"/>
                    <a:gd name="connsiteX1" fmla="*/ 226274 w 226274"/>
                    <a:gd name="connsiteY1" fmla="*/ 0 h 226274"/>
                    <a:gd name="connsiteX2" fmla="*/ 0 w 226274"/>
                    <a:gd name="connsiteY2" fmla="*/ 226274 h 2262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26274" h="226274">
                      <a:moveTo>
                        <a:pt x="0" y="0"/>
                      </a:moveTo>
                      <a:lnTo>
                        <a:pt x="226274" y="0"/>
                      </a:lnTo>
                      <a:lnTo>
                        <a:pt x="0" y="226274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Freeform: Shape 43">
                  <a:extLst>
                    <a:ext uri="{FF2B5EF4-FFF2-40B4-BE49-F238E27FC236}">
                      <a16:creationId xmlns:a16="http://schemas.microsoft.com/office/drawing/2014/main" id="{52730217-797B-1AB5-EFBA-355DA6C032D3}"/>
                    </a:ext>
                  </a:extLst>
                </p:cNvPr>
                <p:cNvSpPr/>
                <p:nvPr/>
              </p:nvSpPr>
              <p:spPr>
                <a:xfrm>
                  <a:off x="2173595" y="913260"/>
                  <a:ext cx="379379" cy="379379"/>
                </a:xfrm>
                <a:custGeom>
                  <a:avLst/>
                  <a:gdLst>
                    <a:gd name="connsiteX0" fmla="*/ 0 w 226274"/>
                    <a:gd name="connsiteY0" fmla="*/ 0 h 226274"/>
                    <a:gd name="connsiteX1" fmla="*/ 226274 w 226274"/>
                    <a:gd name="connsiteY1" fmla="*/ 0 h 226274"/>
                    <a:gd name="connsiteX2" fmla="*/ 0 w 226274"/>
                    <a:gd name="connsiteY2" fmla="*/ 226274 h 2262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26274" h="226274">
                      <a:moveTo>
                        <a:pt x="0" y="0"/>
                      </a:moveTo>
                      <a:lnTo>
                        <a:pt x="226274" y="0"/>
                      </a:lnTo>
                      <a:lnTo>
                        <a:pt x="0" y="226274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EC752FB-8843-CFC4-63EF-4501F36D5695}"/>
              </a:ext>
            </a:extLst>
          </p:cNvPr>
          <p:cNvGrpSpPr/>
          <p:nvPr/>
        </p:nvGrpSpPr>
        <p:grpSpPr>
          <a:xfrm>
            <a:off x="7204969" y="2549036"/>
            <a:ext cx="4071992" cy="3710342"/>
            <a:chOff x="7204969" y="2549036"/>
            <a:chExt cx="4071992" cy="3710342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CDD456B7-DB4E-2818-B00F-EB428444B249}"/>
                </a:ext>
              </a:extLst>
            </p:cNvPr>
            <p:cNvSpPr/>
            <p:nvPr/>
          </p:nvSpPr>
          <p:spPr>
            <a:xfrm>
              <a:off x="7204969" y="2549036"/>
              <a:ext cx="4071992" cy="3710342"/>
            </a:xfrm>
            <a:custGeom>
              <a:avLst/>
              <a:gdLst>
                <a:gd name="connsiteX0" fmla="*/ 0 w 4071992"/>
                <a:gd name="connsiteY0" fmla="*/ 0 h 3710342"/>
                <a:gd name="connsiteX1" fmla="*/ 4071992 w 4071992"/>
                <a:gd name="connsiteY1" fmla="*/ 0 h 3710342"/>
                <a:gd name="connsiteX2" fmla="*/ 4071992 w 4071992"/>
                <a:gd name="connsiteY2" fmla="*/ 344544 h 3710342"/>
                <a:gd name="connsiteX3" fmla="*/ 4071992 w 4071992"/>
                <a:gd name="connsiteY3" fmla="*/ 2371507 h 3710342"/>
                <a:gd name="connsiteX4" fmla="*/ 4071992 w 4071992"/>
                <a:gd name="connsiteY4" fmla="*/ 2719464 h 3710342"/>
                <a:gd name="connsiteX5" fmla="*/ 4071992 w 4071992"/>
                <a:gd name="connsiteY5" fmla="*/ 2719779 h 3710342"/>
                <a:gd name="connsiteX6" fmla="*/ 4071992 w 4071992"/>
                <a:gd name="connsiteY6" fmla="*/ 3279346 h 3710342"/>
                <a:gd name="connsiteX7" fmla="*/ 3641386 w 4071992"/>
                <a:gd name="connsiteY7" fmla="*/ 3709952 h 3710342"/>
                <a:gd name="connsiteX8" fmla="*/ 4071992 w 4071992"/>
                <a:gd name="connsiteY8" fmla="*/ 3709952 h 3710342"/>
                <a:gd name="connsiteX9" fmla="*/ 4071992 w 4071992"/>
                <a:gd name="connsiteY9" fmla="*/ 3710342 h 3710342"/>
                <a:gd name="connsiteX10" fmla="*/ 0 w 4071992"/>
                <a:gd name="connsiteY10" fmla="*/ 3710342 h 3710342"/>
                <a:gd name="connsiteX11" fmla="*/ 0 w 4071992"/>
                <a:gd name="connsiteY11" fmla="*/ 2719779 h 3710342"/>
                <a:gd name="connsiteX12" fmla="*/ 0 w 4071992"/>
                <a:gd name="connsiteY12" fmla="*/ 344544 h 3710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71992" h="3710342">
                  <a:moveTo>
                    <a:pt x="0" y="0"/>
                  </a:moveTo>
                  <a:lnTo>
                    <a:pt x="4071992" y="0"/>
                  </a:lnTo>
                  <a:lnTo>
                    <a:pt x="4071992" y="344544"/>
                  </a:lnTo>
                  <a:lnTo>
                    <a:pt x="4071992" y="2371507"/>
                  </a:lnTo>
                  <a:lnTo>
                    <a:pt x="4071992" y="2719464"/>
                  </a:lnTo>
                  <a:lnTo>
                    <a:pt x="4071992" y="2719779"/>
                  </a:lnTo>
                  <a:lnTo>
                    <a:pt x="4071992" y="3279346"/>
                  </a:lnTo>
                  <a:lnTo>
                    <a:pt x="3641386" y="3709952"/>
                  </a:lnTo>
                  <a:lnTo>
                    <a:pt x="4071992" y="3709952"/>
                  </a:lnTo>
                  <a:lnTo>
                    <a:pt x="4071992" y="3710342"/>
                  </a:lnTo>
                  <a:lnTo>
                    <a:pt x="0" y="3710342"/>
                  </a:lnTo>
                  <a:lnTo>
                    <a:pt x="0" y="2719779"/>
                  </a:lnTo>
                  <a:lnTo>
                    <a:pt x="0" y="3445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5">
              <a:extLst>
                <a:ext uri="{FF2B5EF4-FFF2-40B4-BE49-F238E27FC236}">
                  <a16:creationId xmlns:a16="http://schemas.microsoft.com/office/drawing/2014/main" id="{FEAA1DF1-E88E-46E6-E7E4-04E13EE2D995}"/>
                </a:ext>
              </a:extLst>
            </p:cNvPr>
            <p:cNvSpPr txBox="1"/>
            <p:nvPr/>
          </p:nvSpPr>
          <p:spPr>
            <a:xfrm>
              <a:off x="7279992" y="2706591"/>
              <a:ext cx="3965285" cy="538609"/>
            </a:xfrm>
            <a:prstGeom prst="rect">
              <a:avLst/>
            </a:prstGeom>
            <a:noFill/>
          </p:spPr>
          <p:txBody>
            <a:bodyPr wrap="square" bIns="0" rtlCol="0" anchor="b" anchorCtr="0">
              <a:spAutoFit/>
            </a:bodyPr>
            <a:lstStyle/>
            <a:p>
              <a:pPr algn="ctr"/>
              <a:r>
                <a:rPr lang="en-US" sz="2900">
                  <a:solidFill>
                    <a:schemeClr val="tx2"/>
                  </a:solidFill>
                </a:rPr>
                <a:t>Control</a:t>
              </a:r>
            </a:p>
          </p:txBody>
        </p:sp>
        <p:sp>
          <p:nvSpPr>
            <p:cNvPr id="18" name="6">
              <a:extLst>
                <a:ext uri="{FF2B5EF4-FFF2-40B4-BE49-F238E27FC236}">
                  <a16:creationId xmlns:a16="http://schemas.microsoft.com/office/drawing/2014/main" id="{28E42758-CE79-6D1D-A8E6-F318E306E630}"/>
                </a:ext>
              </a:extLst>
            </p:cNvPr>
            <p:cNvSpPr txBox="1"/>
            <p:nvPr/>
          </p:nvSpPr>
          <p:spPr>
            <a:xfrm>
              <a:off x="7807326" y="4932931"/>
              <a:ext cx="299381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>
                  <a:solidFill>
                    <a:schemeClr val="tx2"/>
                  </a:solidFill>
                </a:rPr>
                <a:t>With effective time management, you gain control over your tasks and life.</a:t>
              </a: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88B6809-7ACA-73BC-1E17-3BA0D981796B}"/>
                </a:ext>
              </a:extLst>
            </p:cNvPr>
            <p:cNvSpPr/>
            <p:nvPr/>
          </p:nvSpPr>
          <p:spPr>
            <a:xfrm rot="10800000">
              <a:off x="10949071" y="5931300"/>
              <a:ext cx="327890" cy="327890"/>
            </a:xfrm>
            <a:custGeom>
              <a:avLst/>
              <a:gdLst>
                <a:gd name="connsiteX0" fmla="*/ 0 w 226274"/>
                <a:gd name="connsiteY0" fmla="*/ 0 h 226274"/>
                <a:gd name="connsiteX1" fmla="*/ 226274 w 226274"/>
                <a:gd name="connsiteY1" fmla="*/ 0 h 226274"/>
                <a:gd name="connsiteX2" fmla="*/ 0 w 226274"/>
                <a:gd name="connsiteY2" fmla="*/ 226274 h 226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6274" h="226274">
                  <a:moveTo>
                    <a:pt x="0" y="0"/>
                  </a:moveTo>
                  <a:lnTo>
                    <a:pt x="226274" y="0"/>
                  </a:lnTo>
                  <a:lnTo>
                    <a:pt x="0" y="22627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E24F9557-0D21-89DE-7E51-0F4075F33211}"/>
                </a:ext>
              </a:extLst>
            </p:cNvPr>
            <p:cNvSpPr/>
            <p:nvPr/>
          </p:nvSpPr>
          <p:spPr>
            <a:xfrm>
              <a:off x="8796330" y="3607020"/>
              <a:ext cx="1015808" cy="101580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7" name="Graphic 6">
            <a:extLst>
              <a:ext uri="{FF2B5EF4-FFF2-40B4-BE49-F238E27FC236}">
                <a16:creationId xmlns:a16="http://schemas.microsoft.com/office/drawing/2014/main" id="{1168BA62-289B-9A1A-D986-33410CEFBA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89856" y="3749407"/>
            <a:ext cx="731035" cy="731035"/>
          </a:xfrm>
          <a:prstGeom prst="rect">
            <a:avLst/>
          </a:prstGeom>
        </p:spPr>
      </p:pic>
      <p:pic>
        <p:nvPicPr>
          <p:cNvPr id="32" name="Graphic 31">
            <a:extLst>
              <a:ext uri="{FF2B5EF4-FFF2-40B4-BE49-F238E27FC236}">
                <a16:creationId xmlns:a16="http://schemas.microsoft.com/office/drawing/2014/main" id="{20934F63-3545-5E4F-123C-EFD2F36050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992433" y="3813390"/>
            <a:ext cx="623602" cy="623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323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6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6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2" decel="5500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decel="5500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">
              <a:srgbClr val="002060"/>
            </a:gs>
            <a:gs pos="100000">
              <a:srgbClr val="0070C0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itle 4">
            <a:extLst>
              <a:ext uri="{FF2B5EF4-FFF2-40B4-BE49-F238E27FC236}">
                <a16:creationId xmlns:a16="http://schemas.microsoft.com/office/drawing/2014/main" id="{907A66CD-A842-F074-CB6D-7BBDBDFE3BFD}"/>
              </a:ext>
            </a:extLst>
          </p:cNvPr>
          <p:cNvSpPr txBox="1">
            <a:spLocks/>
          </p:cNvSpPr>
          <p:nvPr/>
        </p:nvSpPr>
        <p:spPr>
          <a:xfrm>
            <a:off x="291961" y="501818"/>
            <a:ext cx="1160807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defTabSz="914446">
              <a:spcBef>
                <a:spcPct val="0"/>
              </a:spcBef>
              <a:buNone/>
              <a:defRPr sz="3600" b="1">
                <a:solidFill>
                  <a:srgbClr val="C5F1FF"/>
                </a:solidFill>
                <a:latin typeface="Calibri"/>
                <a:ea typeface="+mj-ea"/>
                <a:cs typeface="+mj-cs"/>
              </a:defRPr>
            </a:lvl1pPr>
          </a:lstStyle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5F1F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These slides were created with our AI Presentation Maker</a:t>
            </a:r>
          </a:p>
        </p:txBody>
      </p:sp>
      <p:sp>
        <p:nvSpPr>
          <p:cNvPr id="45" name="Title 4">
            <a:hlinkClick r:id="rId3"/>
            <a:extLst>
              <a:ext uri="{FF2B5EF4-FFF2-40B4-BE49-F238E27FC236}">
                <a16:creationId xmlns:a16="http://schemas.microsoft.com/office/drawing/2014/main" id="{C910D174-C981-EDB8-8893-47170E7F62A4}"/>
              </a:ext>
            </a:extLst>
          </p:cNvPr>
          <p:cNvSpPr txBox="1">
            <a:spLocks/>
          </p:cNvSpPr>
          <p:nvPr/>
        </p:nvSpPr>
        <p:spPr>
          <a:xfrm>
            <a:off x="1168462" y="5449362"/>
            <a:ext cx="98550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Start Creating Your Presentation Now!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https://www.presentermedia.com/presentation-maker</a:t>
            </a:r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id="{7CFBAD41-3E46-D065-04D8-3BB17877CDEE}"/>
              </a:ext>
            </a:extLst>
          </p:cNvPr>
          <p:cNvSpPr txBox="1">
            <a:spLocks/>
          </p:cNvSpPr>
          <p:nvPr/>
        </p:nvSpPr>
        <p:spPr>
          <a:xfrm>
            <a:off x="3196764" y="314046"/>
            <a:ext cx="5798473" cy="389866"/>
          </a:xfrm>
          <a:prstGeom prst="rect">
            <a:avLst/>
          </a:prstGeom>
        </p:spPr>
        <p:txBody>
          <a:bodyPr vert="horz" lIns="60960" tIns="30480" rIns="60960" bIns="3048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We hope you enjoy presenting with the free slides above.</a:t>
            </a:r>
          </a:p>
        </p:txBody>
      </p:sp>
      <p:pic>
        <p:nvPicPr>
          <p:cNvPr id="6" name="Picture 5" descr="A computer chip with a logo on it&#10;&#10;AI-generated content may be incorrect.">
            <a:extLst>
              <a:ext uri="{FF2B5EF4-FFF2-40B4-BE49-F238E27FC236}">
                <a16:creationId xmlns:a16="http://schemas.microsoft.com/office/drawing/2014/main" id="{1FFC0F47-D3F3-1069-14EF-B87C476867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596" y="1832590"/>
            <a:ext cx="5942808" cy="3429000"/>
          </a:xfrm>
          <a:prstGeom prst="roundRect">
            <a:avLst>
              <a:gd name="adj" fmla="val 7978"/>
            </a:avLst>
          </a:prstGeom>
        </p:spPr>
      </p:pic>
    </p:spTree>
    <p:extLst>
      <p:ext uri="{BB962C8B-B14F-4D97-AF65-F5344CB8AC3E}">
        <p14:creationId xmlns:p14="http://schemas.microsoft.com/office/powerpoint/2010/main" val="35250060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">
              <a:srgbClr val="002060"/>
            </a:gs>
            <a:gs pos="100000">
              <a:srgbClr val="0070C0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091590" y="2639410"/>
            <a:ext cx="7239000" cy="114300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93E5FF"/>
                </a:solidFill>
              </a:rPr>
              <a:t>Have Questions? Email us!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5291959" y="3782410"/>
            <a:ext cx="5384800" cy="5334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3600" dirty="0">
                <a:solidFill>
                  <a:srgbClr val="93E5FF"/>
                </a:solidFill>
              </a:rPr>
              <a:t>support@presentermedia.com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5864" y="886507"/>
            <a:ext cx="5267239" cy="5618389"/>
          </a:xfrm>
          <a:prstGeom prst="rect">
            <a:avLst/>
          </a:prstGeom>
        </p:spPr>
      </p:pic>
      <p:pic>
        <p:nvPicPr>
          <p:cNvPr id="2" name="Picture 1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CDEBE76A-9779-EF77-A443-B0F8D01724E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587" y="1623848"/>
            <a:ext cx="6485507" cy="1587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142616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A3D6E"/>
      </a:dk2>
      <a:lt2>
        <a:srgbClr val="D1E3F5"/>
      </a:lt2>
      <a:accent1>
        <a:srgbClr val="264E86"/>
      </a:accent1>
      <a:accent2>
        <a:srgbClr val="7FA9D3"/>
      </a:accent2>
      <a:accent3>
        <a:srgbClr val="E8F1FA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answers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006E9A"/>
      </a:accent1>
      <a:accent2>
        <a:srgbClr val="9E0028"/>
      </a:accent2>
      <a:accent3>
        <a:srgbClr val="1FA135"/>
      </a:accent3>
      <a:accent4>
        <a:srgbClr val="5DCEAF"/>
      </a:accent4>
      <a:accent5>
        <a:srgbClr val="FFA40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A3D6E"/>
      </a:dk2>
      <a:lt2>
        <a:srgbClr val="D1E3F5"/>
      </a:lt2>
      <a:accent1>
        <a:srgbClr val="264E86"/>
      </a:accent1>
      <a:accent2>
        <a:srgbClr val="7FA9D3"/>
      </a:accent2>
      <a:accent3>
        <a:srgbClr val="E8F1FA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5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36AFDC96-5CE3-436D-B61A-6D0585FFD301}">
  <we:reference id="wa200003891" version="1.0.0.1" store="en-US" storeType="OMEX"/>
  <we:alternateReferences>
    <we:reference id="wa200003891" version="1.0.0.1" store="WA20000389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32039</TotalTime>
  <Words>470</Words>
  <Application>Microsoft Office PowerPoint</Application>
  <PresentationFormat>Widescreen</PresentationFormat>
  <Paragraphs>74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Aptos</vt:lpstr>
      <vt:lpstr>Arial</vt:lpstr>
      <vt:lpstr>Arial Black</vt:lpstr>
      <vt:lpstr>Calibri</vt:lpstr>
      <vt:lpstr>Custom Design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Have Questions? Email us!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Maloney</dc:creator>
  <cp:lastModifiedBy>James Maloney</cp:lastModifiedBy>
  <cp:revision>120</cp:revision>
  <dcterms:created xsi:type="dcterms:W3CDTF">2024-05-01T19:13:57Z</dcterms:created>
  <dcterms:modified xsi:type="dcterms:W3CDTF">2025-06-25T21:19:16Z</dcterms:modified>
</cp:coreProperties>
</file>