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272" r:id="rId3"/>
    <p:sldId id="264" r:id="rId4"/>
    <p:sldId id="269" r:id="rId5"/>
    <p:sldId id="320" r:id="rId6"/>
    <p:sldId id="322" r:id="rId7"/>
    <p:sldId id="32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  <a:srgbClr val="000000"/>
    <a:srgbClr val="1F414A"/>
    <a:srgbClr val="2E5432"/>
    <a:srgbClr val="3FB6BF"/>
    <a:srgbClr val="D44744"/>
    <a:srgbClr val="DC403E"/>
    <a:srgbClr val="E68364"/>
    <a:srgbClr val="8BA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4823" autoAdjust="0"/>
  </p:normalViewPr>
  <p:slideViewPr>
    <p:cSldViewPr snapToGrid="0">
      <p:cViewPr>
        <p:scale>
          <a:sx n="82" d="100"/>
          <a:sy n="82" d="100"/>
        </p:scale>
        <p:origin x="840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92AA0-3BEF-4236-BBD5-5D5D2243DDB4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8E967-7B0B-47A5-BCEA-C4BC7253DB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78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483EC-27F4-4830-9869-009980C184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2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8219B-C33C-7A9B-E7EA-CD85FF738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8F134-FDF1-8B7F-0944-D7B7A1E1A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8957B-E70A-670F-52E8-206618682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1AEF-ED5B-4604-A331-EFB5038D0AA6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B1AE9-CC39-B9F8-31C4-1714D01A6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C010F-52C1-D67B-021D-342587391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4C0-A4E7-42E8-9E5B-DEC0058F40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287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4E044-DF30-9BBE-1F2E-2144AA13B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957D2-71D8-FFD8-62BC-9E30E1C14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783D9-E30E-08FF-E6DD-FA2343E1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1AEF-ED5B-4604-A331-EFB5038D0AA6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105D1-6051-76A4-3582-B1DAC75B1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E97F6-27D8-DA30-2A59-0D01A5BF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4C0-A4E7-42E8-9E5B-DEC0058F40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77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A6D7B8-1D36-4A06-987C-704ECBBCF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3AD4F6-9875-ECC2-3E4D-FD5895E98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1BC54-321C-9872-C7FB-8A7EAE76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1AEF-ED5B-4604-A331-EFB5038D0AA6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2B472-070D-F87D-27D7-A695967B6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4F222-452A-F054-04C5-E05D8FC28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4C0-A4E7-42E8-9E5B-DEC0058F40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9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740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dk1">
                <a:tint val="50000"/>
                <a:satMod val="300000"/>
                <a:alpha val="99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997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50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599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00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68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43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2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280FB-8A60-3530-633F-7C528D64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0727F-90F6-9466-47F4-131837571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34A6D-FC4B-94C7-BC41-457518D3D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1AEF-ED5B-4604-A331-EFB5038D0AA6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1AD2D-6F28-D82C-E755-4D2E274C6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4ECF8-C953-06D7-59FC-8E2AD3CE3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4C0-A4E7-42E8-9E5B-DEC0058F40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617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06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192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39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E59DF50-F724-A8EF-5024-D63A704D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057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2436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847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394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61D3-560E-365E-7A77-B14FB291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7DDC6-2C21-F06B-EFDB-94320D721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1A851-1FAB-64BD-EA06-C5AE37F6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1AEF-ED5B-4604-A331-EFB5038D0AA6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38D25-A781-26C4-56B2-2CFF827F0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9801C-0E34-0F6B-FA85-36F1EE48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4C0-A4E7-42E8-9E5B-DEC0058F40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9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FFD48-4C58-ACB3-7250-01E626003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1EF03-28B3-B5B9-A014-2003CC2BA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AB1A31-87F5-6037-1335-8227792D0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7522C-A9C3-FA8C-EDFC-6017CDFCF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1AEF-ED5B-4604-A331-EFB5038D0AA6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6A058-F289-398E-5DC8-467349AA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8BB1B-807A-7298-0872-481BA8230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4C0-A4E7-42E8-9E5B-DEC0058F40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789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45AD2-B3D7-83A5-4924-68862C82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798E5-8834-CB71-0EB1-C1EA61A5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404D15-F0A3-E32B-5675-C9C8B64C5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63B838-5B20-9CD8-CC60-E2844342B3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E4844-56E4-7CAF-74F3-48CAA68A68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AA6344-FB24-2965-A10C-408E50C3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1AEF-ED5B-4604-A331-EFB5038D0AA6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9FB52D-7859-EF9D-40B8-D0F5CC879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87DFE4-AA68-04C2-82AC-CBCDB37F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4C0-A4E7-42E8-9E5B-DEC0058F40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770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0ACE-A96C-1D17-0FD5-A6D914392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1C34FE-F682-7A6B-E46D-2DB55EE04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1AEF-ED5B-4604-A331-EFB5038D0AA6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058D0-0538-6808-407B-3DB2F9BB4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0E2C5-FCB4-CBED-0867-75D374F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4C0-A4E7-42E8-9E5B-DEC0058F40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26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7C55DAC-8A9B-CA9C-A8CD-28A34D91FA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9433" y="3538959"/>
            <a:ext cx="2918749" cy="2918749"/>
          </a:xfrm>
          <a:custGeom>
            <a:avLst/>
            <a:gdLst>
              <a:gd name="connsiteX0" fmla="*/ 0 w 2918749"/>
              <a:gd name="connsiteY0" fmla="*/ 0 h 2918749"/>
              <a:gd name="connsiteX1" fmla="*/ 2918749 w 2918749"/>
              <a:gd name="connsiteY1" fmla="*/ 0 h 2918749"/>
              <a:gd name="connsiteX2" fmla="*/ 2918749 w 2918749"/>
              <a:gd name="connsiteY2" fmla="*/ 2918749 h 2918749"/>
              <a:gd name="connsiteX3" fmla="*/ 0 w 2918749"/>
              <a:gd name="connsiteY3" fmla="*/ 2918749 h 291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8749" h="2918749">
                <a:moveTo>
                  <a:pt x="0" y="0"/>
                </a:moveTo>
                <a:lnTo>
                  <a:pt x="2918749" y="0"/>
                </a:lnTo>
                <a:lnTo>
                  <a:pt x="2918749" y="2918749"/>
                </a:lnTo>
                <a:lnTo>
                  <a:pt x="0" y="2918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32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060E-C29A-E7C8-5EC7-A7EC2CAA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8C0E9-272E-009B-C235-270B7D65E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24E5-7D84-FC32-9335-CEBE00231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FC195-DD9B-A2B2-5415-9B8EC481D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1AEF-ED5B-4604-A331-EFB5038D0AA6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55E19-AFBF-C5BC-C1A4-709549EE5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F0A841-FD91-39D0-09EE-7E86A63AE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4C0-A4E7-42E8-9E5B-DEC0058F40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168D1-163F-6CB4-A4DC-B9CC0833F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D40FA2-7701-CF21-ACA0-4C4631357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C457F-7810-8B3F-6F23-A6555EB37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76124-CF36-89D4-7496-6A0A5AEBC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1AEF-ED5B-4604-A331-EFB5038D0AA6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5884C-B7FB-AE5D-338A-3349485B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90E06D-F603-176D-C12F-FF44FD742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24C0-A4E7-42E8-9E5B-DEC0058F40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84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3D307B-0543-1ED2-D81D-BD0432287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4526B-FCFB-0B95-237A-A3335DA01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2BB59-5549-A2EF-75F2-2C1D0214E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31AEF-ED5B-4604-A331-EFB5038D0AA6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1A10E-CB21-0045-1F59-2C1BA7C8E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96E2A-DDBF-AC15-6CF1-64890471B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E24C0-A4E7-42E8-9E5B-DEC0058F40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76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>
                <a:tint val="50000"/>
                <a:satMod val="300000"/>
                <a:alpha val="99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5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9.wdp"/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sv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0.wdp"/><Relationship Id="rId3" Type="http://schemas.openxmlformats.org/officeDocument/2006/relationships/hyperlink" Target="https://www.presentermedia.com/powerpoint-template/direction-decision-signs-pid-29458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gif"/><Relationship Id="rId5" Type="http://schemas.openxmlformats.org/officeDocument/2006/relationships/hyperlink" Target="https://www.presentermedia.com/pricing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BF4E6FC-C8F3-2003-5000-A2A5B9EE0AF1}"/>
              </a:ext>
            </a:extLst>
          </p:cNvPr>
          <p:cNvSpPr txBox="1"/>
          <p:nvPr/>
        </p:nvSpPr>
        <p:spPr>
          <a:xfrm>
            <a:off x="4737721" y="1033143"/>
            <a:ext cx="6923510" cy="2371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7200" b="1" i="0" spc="3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NAVIGATING</a:t>
            </a:r>
            <a:br>
              <a:rPr lang="en-US" sz="7200" b="1" i="0" spc="3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</a:br>
            <a:r>
              <a:rPr lang="en-US" sz="7200" b="1" i="0" spc="3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CHOICES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0ED5E-6DA9-A26E-2B09-CB5EC04B98E2}"/>
              </a:ext>
            </a:extLst>
          </p:cNvPr>
          <p:cNvSpPr txBox="1"/>
          <p:nvPr/>
        </p:nvSpPr>
        <p:spPr>
          <a:xfrm>
            <a:off x="4779647" y="3200775"/>
            <a:ext cx="6881583" cy="1198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i="0" spc="300" dirty="0">
                <a:solidFill>
                  <a:schemeClr val="accent5">
                    <a:lumMod val="75000"/>
                  </a:schemeClr>
                </a:solidFill>
                <a:effectLst/>
              </a:rPr>
              <a:t>A Signpost Approach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A3D3E-5568-74B4-8C07-B4AFDFF85F8D}"/>
              </a:ext>
            </a:extLst>
          </p:cNvPr>
          <p:cNvSpPr txBox="1"/>
          <p:nvPr/>
        </p:nvSpPr>
        <p:spPr>
          <a:xfrm>
            <a:off x="4707291" y="4655450"/>
            <a:ext cx="6881583" cy="1038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spc="600" dirty="0">
                <a:solidFill>
                  <a:schemeClr val="accent5">
                    <a:lumMod val="75000"/>
                  </a:schemeClr>
                </a:solidFill>
              </a:rPr>
              <a:t>An animated PowerPoint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A71755-81FF-5FA2-BFA1-A63DAC799728}"/>
              </a:ext>
            </a:extLst>
          </p:cNvPr>
          <p:cNvSpPr/>
          <p:nvPr/>
        </p:nvSpPr>
        <p:spPr>
          <a:xfrm>
            <a:off x="267291" y="369997"/>
            <a:ext cx="11657417" cy="6117996"/>
          </a:xfrm>
          <a:prstGeom prst="rect">
            <a:avLst/>
          </a:pr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3F45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C83F99-1E8E-059B-70DE-1F2CEC1136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 t="-1159" r="52423" b="922"/>
          <a:stretch/>
        </p:blipFill>
        <p:spPr>
          <a:xfrm>
            <a:off x="0" y="-83283"/>
            <a:ext cx="4659995" cy="6954883"/>
          </a:xfrm>
          <a:prstGeom prst="rect">
            <a:avLst/>
          </a:prstGeom>
        </p:spPr>
      </p:pic>
      <p:pic>
        <p:nvPicPr>
          <p:cNvPr id="8" name="Picture 7" descr="A wooden pole in the ground&#10;&#10;Description automatically generated">
            <a:extLst>
              <a:ext uri="{FF2B5EF4-FFF2-40B4-BE49-F238E27FC236}">
                <a16:creationId xmlns:a16="http://schemas.microsoft.com/office/drawing/2014/main" id="{73EBD9F3-63A9-9B56-8E40-29760A1B3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t="6551" r="28762" b="28433"/>
          <a:stretch/>
        </p:blipFill>
        <p:spPr>
          <a:xfrm>
            <a:off x="47297" y="191386"/>
            <a:ext cx="4886119" cy="668311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yellow and orange stone&#10;&#10;Description automatically generated">
            <a:extLst>
              <a:ext uri="{FF2B5EF4-FFF2-40B4-BE49-F238E27FC236}">
                <a16:creationId xmlns:a16="http://schemas.microsoft.com/office/drawing/2014/main" id="{C8D82BAE-97F9-1CFE-92B2-601C339843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4000"/>
                    </a14:imgEffect>
                    <a14:imgEffect>
                      <a14:brightnessContrast bright="-17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56" t="44791" r="33675" b="39047"/>
          <a:stretch/>
        </p:blipFill>
        <p:spPr>
          <a:xfrm>
            <a:off x="234588" y="3700999"/>
            <a:ext cx="4416939" cy="166141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green sign with black background&#10;&#10;Description automatically generated">
            <a:extLst>
              <a:ext uri="{FF2B5EF4-FFF2-40B4-BE49-F238E27FC236}">
                <a16:creationId xmlns:a16="http://schemas.microsoft.com/office/drawing/2014/main" id="{5D66C02E-D997-F93F-6FF7-5AB595D7F1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33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12" t="6551" r="23819" b="72555"/>
          <a:stretch/>
        </p:blipFill>
        <p:spPr>
          <a:xfrm>
            <a:off x="125023" y="38493"/>
            <a:ext cx="5126079" cy="21476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blue arrow on a black background&#10;&#10;Description automatically generated">
            <a:extLst>
              <a:ext uri="{FF2B5EF4-FFF2-40B4-BE49-F238E27FC236}">
                <a16:creationId xmlns:a16="http://schemas.microsoft.com/office/drawing/2014/main" id="{4677647E-DD4E-8306-1AA6-D0087E3B5C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63000"/>
                    </a14:imgEffect>
                    <a14:imgEffect>
                      <a14:brightnessContrast bright="-17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25" t="59179" r="27367" b="23870"/>
          <a:stretch/>
        </p:blipFill>
        <p:spPr>
          <a:xfrm>
            <a:off x="732575" y="5111900"/>
            <a:ext cx="4153543" cy="174246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red arrow in the air&#10;&#10;Description automatically generated">
            <a:extLst>
              <a:ext uri="{FF2B5EF4-FFF2-40B4-BE49-F238E27FC236}">
                <a16:creationId xmlns:a16="http://schemas.microsoft.com/office/drawing/2014/main" id="{F6B5075B-6D4B-5E6F-9BB5-82EFB8BFCCE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-17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02" t="23897" r="23819" b="55210"/>
          <a:stretch/>
        </p:blipFill>
        <p:spPr>
          <a:xfrm>
            <a:off x="894948" y="1746100"/>
            <a:ext cx="4356154" cy="214768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44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6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6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CFE7B0D-4D6E-1268-08B5-7FA2AA2843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8BA929"/>
              </a:gs>
              <a:gs pos="0">
                <a:schemeClr val="bg1"/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F8293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E62B8E-A51B-87B1-D56C-BB429ACD96D7}"/>
              </a:ext>
            </a:extLst>
          </p:cNvPr>
          <p:cNvSpPr>
            <a:spLocks/>
          </p:cNvSpPr>
          <p:nvPr/>
        </p:nvSpPr>
        <p:spPr>
          <a:xfrm>
            <a:off x="188413" y="161238"/>
            <a:ext cx="11768203" cy="6535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33B40C-986C-D1C0-7C0D-6D998C4708A6}"/>
              </a:ext>
            </a:extLst>
          </p:cNvPr>
          <p:cNvSpPr/>
          <p:nvPr/>
        </p:nvSpPr>
        <p:spPr>
          <a:xfrm>
            <a:off x="6072515" y="1215025"/>
            <a:ext cx="5601299" cy="5223574"/>
          </a:xfrm>
          <a:prstGeom prst="rect">
            <a:avLst/>
          </a:prstGeom>
          <a:noFill/>
          <a:ln w="889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FA94B2-81F6-DDBD-350C-73D0F7CBA745}"/>
              </a:ext>
            </a:extLst>
          </p:cNvPr>
          <p:cNvSpPr/>
          <p:nvPr/>
        </p:nvSpPr>
        <p:spPr>
          <a:xfrm>
            <a:off x="6255430" y="1415551"/>
            <a:ext cx="5231108" cy="4822521"/>
          </a:xfrm>
          <a:prstGeom prst="rect">
            <a:avLst/>
          </a:prstGeom>
          <a:blipFill>
            <a:blip r:embed="rId2">
              <a:alphaModFix amt="70000"/>
              <a:grayscl/>
            </a:blip>
            <a:stretch>
              <a:fillRect l="-25976" t="-10074" r="-88600" b="-2544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 descr="A wooden pole in the ground&#10;&#10;Description automatically generated">
            <a:extLst>
              <a:ext uri="{FF2B5EF4-FFF2-40B4-BE49-F238E27FC236}">
                <a16:creationId xmlns:a16="http://schemas.microsoft.com/office/drawing/2014/main" id="{16D667A0-367A-7906-9222-6F8B42675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t="5657" r="12117"/>
          <a:stretch/>
        </p:blipFill>
        <p:spPr>
          <a:xfrm>
            <a:off x="5997483" y="15370"/>
            <a:ext cx="5888781" cy="68900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B8C1272-6B5C-E3F2-7805-F6E14EED32A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9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031" b="35031"/>
          <a:stretch/>
        </p:blipFill>
        <p:spPr>
          <a:xfrm>
            <a:off x="91389" y="389839"/>
            <a:ext cx="5611038" cy="16798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D9BFDC-C36E-BE00-F0FD-B9BA829ED6C2}"/>
              </a:ext>
            </a:extLst>
          </p:cNvPr>
          <p:cNvSpPr txBox="1"/>
          <p:nvPr/>
        </p:nvSpPr>
        <p:spPr>
          <a:xfrm>
            <a:off x="563525" y="721618"/>
            <a:ext cx="4444409" cy="101804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2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7200" b="1" i="0" spc="600" dirty="0">
                <a:solidFill>
                  <a:srgbClr val="2E5432"/>
                </a:solidFill>
                <a:effectLst/>
                <a:latin typeface="+mj-lt"/>
              </a:rPr>
              <a:t>GREEN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664D95-5AB0-338B-D7ED-D0A6079892BF}"/>
              </a:ext>
            </a:extLst>
          </p:cNvPr>
          <p:cNvSpPr txBox="1"/>
          <p:nvPr/>
        </p:nvSpPr>
        <p:spPr>
          <a:xfrm>
            <a:off x="595424" y="2298285"/>
            <a:ext cx="4993874" cy="4252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i="0" spc="300" dirty="0">
                <a:solidFill>
                  <a:srgbClr val="2E5432"/>
                </a:solidFill>
                <a:effectLst/>
              </a:rPr>
              <a:t>Embark on a journey with Green, a harmonious color inspired by the lush beauty of nature.</a:t>
            </a:r>
            <a:br>
              <a:rPr lang="en-US" i="0" spc="300" dirty="0">
                <a:solidFill>
                  <a:srgbClr val="2E5432"/>
                </a:solidFill>
                <a:effectLst/>
              </a:rPr>
            </a:br>
            <a:br>
              <a:rPr lang="en-US" i="0" spc="300" dirty="0">
                <a:solidFill>
                  <a:srgbClr val="2E5432"/>
                </a:solidFill>
                <a:effectLst/>
              </a:rPr>
            </a:br>
            <a:r>
              <a:rPr lang="en-US" i="0" spc="300" dirty="0">
                <a:solidFill>
                  <a:srgbClr val="2E5432"/>
                </a:solidFill>
                <a:effectLst/>
              </a:rPr>
              <a:t>Radiating freshness and growth, Green brings a sense of balance and tranquility to any setting. This vibrant hue symbolizes renewal and harmony, making it a perfect choice for those who seek a connection with the natural world. </a:t>
            </a:r>
          </a:p>
        </p:txBody>
      </p:sp>
      <p:pic>
        <p:nvPicPr>
          <p:cNvPr id="49" name="Picture 48" descr="A green sign with black background&#10;&#10;Description automatically generated">
            <a:extLst>
              <a:ext uri="{FF2B5EF4-FFF2-40B4-BE49-F238E27FC236}">
                <a16:creationId xmlns:a16="http://schemas.microsoft.com/office/drawing/2014/main" id="{25C340E3-9FAE-F7F6-CA28-B0C0078F94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7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13" t="6941" r="24230" b="71559"/>
          <a:stretch/>
        </p:blipFill>
        <p:spPr>
          <a:xfrm>
            <a:off x="7289672" y="263362"/>
            <a:ext cx="3801822" cy="1570203"/>
          </a:xfrm>
          <a:prstGeom prst="rect">
            <a:avLst/>
          </a:prstGeom>
        </p:spPr>
      </p:pic>
      <p:pic>
        <p:nvPicPr>
          <p:cNvPr id="2" name="Picture 1" descr="A yellow arrow with a white border&#10;&#10;Description automatically generated">
            <a:extLst>
              <a:ext uri="{FF2B5EF4-FFF2-40B4-BE49-F238E27FC236}">
                <a16:creationId xmlns:a16="http://schemas.microsoft.com/office/drawing/2014/main" id="{4A33E690-D6FC-1617-6960-53F4AFBC57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6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09" t="44556" r="32017" b="37383"/>
          <a:stretch/>
        </p:blipFill>
        <p:spPr>
          <a:xfrm rot="21235913">
            <a:off x="7193666" y="2966338"/>
            <a:ext cx="3496412" cy="1319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451D39-B8B5-4F71-7796-155B03864F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6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23102" r="17827" b="50759"/>
          <a:stretch/>
        </p:blipFill>
        <p:spPr>
          <a:xfrm>
            <a:off x="7228694" y="1415551"/>
            <a:ext cx="4162605" cy="1967527"/>
          </a:xfrm>
          <a:prstGeom prst="rect">
            <a:avLst/>
          </a:prstGeom>
        </p:spPr>
      </p:pic>
      <p:pic>
        <p:nvPicPr>
          <p:cNvPr id="5" name="Picture 4" descr="A blue arrow on a black background&#10;&#10;Description automatically generated">
            <a:extLst>
              <a:ext uri="{FF2B5EF4-FFF2-40B4-BE49-F238E27FC236}">
                <a16:creationId xmlns:a16="http://schemas.microsoft.com/office/drawing/2014/main" id="{6D691A09-2BC4-68C1-503C-6D830D8851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6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47" t="57281" r="25277" b="21268"/>
          <a:stretch/>
        </p:blipFill>
        <p:spPr>
          <a:xfrm>
            <a:off x="7759682" y="3953746"/>
            <a:ext cx="3240888" cy="156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0000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ad in a grassy field&#10;&#10;Description automatically generated with medium confidence">
            <a:extLst>
              <a:ext uri="{FF2B5EF4-FFF2-40B4-BE49-F238E27FC236}">
                <a16:creationId xmlns:a16="http://schemas.microsoft.com/office/drawing/2014/main" id="{1FC9B820-5BDB-6106-E4D8-67781E8265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1"/>
          <a:stretch/>
        </p:blipFill>
        <p:spPr>
          <a:xfrm>
            <a:off x="0" y="-49390"/>
            <a:ext cx="12191999" cy="690739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EFEF2A3-E6FE-B8A6-A2DD-0F585C274270}"/>
              </a:ext>
            </a:extLst>
          </p:cNvPr>
          <p:cNvSpPr/>
          <p:nvPr/>
        </p:nvSpPr>
        <p:spPr>
          <a:xfrm>
            <a:off x="267291" y="369997"/>
            <a:ext cx="11657417" cy="611799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3F45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C72856-7929-0E18-593D-592D0DFAC054}"/>
              </a:ext>
            </a:extLst>
          </p:cNvPr>
          <p:cNvSpPr/>
          <p:nvPr/>
        </p:nvSpPr>
        <p:spPr>
          <a:xfrm>
            <a:off x="0" y="-61950"/>
            <a:ext cx="5327406" cy="691995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B3276E-061B-F952-FFA1-C10C5466305C}"/>
              </a:ext>
            </a:extLst>
          </p:cNvPr>
          <p:cNvSpPr txBox="1"/>
          <p:nvPr/>
        </p:nvSpPr>
        <p:spPr>
          <a:xfrm>
            <a:off x="102909" y="2275765"/>
            <a:ext cx="5074885" cy="311113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10000" b="1" i="0" spc="-3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THANK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10000" b="1" i="0" spc="-300" dirty="0">
                <a:solidFill>
                  <a:schemeClr val="accent5">
                    <a:lumMod val="75000"/>
                  </a:schemeClr>
                </a:solidFill>
                <a:effectLst/>
                <a:latin typeface="+mj-lt"/>
              </a:rPr>
              <a:t>YOU!</a:t>
            </a:r>
            <a:endParaRPr lang="en-US" sz="10000" spc="-3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Picture 3" descr="A wooden pole in the ground&#10;&#10;Description automatically generated">
            <a:extLst>
              <a:ext uri="{FF2B5EF4-FFF2-40B4-BE49-F238E27FC236}">
                <a16:creationId xmlns:a16="http://schemas.microsoft.com/office/drawing/2014/main" id="{C89409C7-9FFC-43C7-2E34-29FCB07599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t="6551" r="28762" b="28433"/>
          <a:stretch/>
        </p:blipFill>
        <p:spPr>
          <a:xfrm>
            <a:off x="6342093" y="191386"/>
            <a:ext cx="4886119" cy="668311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yellow and orange stone&#10;&#10;Description automatically generated">
            <a:extLst>
              <a:ext uri="{FF2B5EF4-FFF2-40B4-BE49-F238E27FC236}">
                <a16:creationId xmlns:a16="http://schemas.microsoft.com/office/drawing/2014/main" id="{8538BED1-272F-D8FA-4ABC-1A68E964CB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4000"/>
                    </a14:imgEffect>
                    <a14:imgEffect>
                      <a14:brightnessContrast bright="-17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56" t="44791" r="33675" b="39047"/>
          <a:stretch/>
        </p:blipFill>
        <p:spPr>
          <a:xfrm>
            <a:off x="6529384" y="3700999"/>
            <a:ext cx="4416939" cy="166141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green sign with black background&#10;&#10;Description automatically generated">
            <a:extLst>
              <a:ext uri="{FF2B5EF4-FFF2-40B4-BE49-F238E27FC236}">
                <a16:creationId xmlns:a16="http://schemas.microsoft.com/office/drawing/2014/main" id="{EF8C0509-02A0-33E3-1EB9-9B7698DD2E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33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12" t="6551" r="23819" b="72555"/>
          <a:stretch/>
        </p:blipFill>
        <p:spPr>
          <a:xfrm>
            <a:off x="6419819" y="38493"/>
            <a:ext cx="5126079" cy="21476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blue arrow on a black background&#10;&#10;Description automatically generated">
            <a:extLst>
              <a:ext uri="{FF2B5EF4-FFF2-40B4-BE49-F238E27FC236}">
                <a16:creationId xmlns:a16="http://schemas.microsoft.com/office/drawing/2014/main" id="{B679BB10-139F-4339-1079-E7D18E997F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63000"/>
                    </a14:imgEffect>
                    <a14:imgEffect>
                      <a14:brightnessContrast bright="-17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25" t="59179" r="27367" b="23870"/>
          <a:stretch/>
        </p:blipFill>
        <p:spPr>
          <a:xfrm>
            <a:off x="7027371" y="5111900"/>
            <a:ext cx="4153543" cy="174246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red arrow in the air&#10;&#10;Description automatically generated">
            <a:extLst>
              <a:ext uri="{FF2B5EF4-FFF2-40B4-BE49-F238E27FC236}">
                <a16:creationId xmlns:a16="http://schemas.microsoft.com/office/drawing/2014/main" id="{9B099E71-5352-2620-0E74-1F3B21D70C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-17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02" t="23897" r="23819" b="55210"/>
          <a:stretch/>
        </p:blipFill>
        <p:spPr>
          <a:xfrm>
            <a:off x="7189744" y="1746100"/>
            <a:ext cx="4356154" cy="214768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2" name="Graphic 41" descr="Smiling face outline with solid fill">
            <a:extLst>
              <a:ext uri="{FF2B5EF4-FFF2-40B4-BE49-F238E27FC236}">
                <a16:creationId xmlns:a16="http://schemas.microsoft.com/office/drawing/2014/main" id="{E2A9A1CB-5E94-4EF9-D72B-81E2A440DB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87193" y="369537"/>
            <a:ext cx="1753019" cy="17530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945EE4-A8FA-3C18-0668-BEE8BA7C5AA5}"/>
              </a:ext>
            </a:extLst>
          </p:cNvPr>
          <p:cNvSpPr txBox="1"/>
          <p:nvPr/>
        </p:nvSpPr>
        <p:spPr>
          <a:xfrm>
            <a:off x="0" y="5628134"/>
            <a:ext cx="5327407" cy="1038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spc="300" dirty="0">
                <a:solidFill>
                  <a:schemeClr val="accent5">
                    <a:lumMod val="75000"/>
                  </a:schemeClr>
                </a:solidFill>
              </a:rPr>
              <a:t>www.yourwebsite.com</a:t>
            </a:r>
          </a:p>
        </p:txBody>
      </p:sp>
    </p:spTree>
    <p:extLst>
      <p:ext uri="{BB962C8B-B14F-4D97-AF65-F5344CB8AC3E}">
        <p14:creationId xmlns:p14="http://schemas.microsoft.com/office/powerpoint/2010/main" val="25931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4000" decel="2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0" grpId="0" animBg="1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02060"/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">
            <a:extLst>
              <a:ext uri="{FF2B5EF4-FFF2-40B4-BE49-F238E27FC236}">
                <a16:creationId xmlns:a16="http://schemas.microsoft.com/office/drawing/2014/main" id="{907A66CD-A842-F074-CB6D-7BBDBDFE3BFD}"/>
              </a:ext>
            </a:extLst>
          </p:cNvPr>
          <p:cNvSpPr txBox="1">
            <a:spLocks/>
          </p:cNvSpPr>
          <p:nvPr/>
        </p:nvSpPr>
        <p:spPr>
          <a:xfrm>
            <a:off x="348194" y="832468"/>
            <a:ext cx="116080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914446">
              <a:spcBef>
                <a:spcPct val="0"/>
              </a:spcBef>
              <a:buNone/>
              <a:defRPr sz="3600" b="1">
                <a:solidFill>
                  <a:srgbClr val="C5F1FF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en-US" dirty="0"/>
              <a:t>However, if you would like more slides like these, visit www.PresenterMedia.com</a:t>
            </a:r>
          </a:p>
        </p:txBody>
      </p:sp>
      <p:sp>
        <p:nvSpPr>
          <p:cNvPr id="45" name="Title 4">
            <a:extLst>
              <a:ext uri="{FF2B5EF4-FFF2-40B4-BE49-F238E27FC236}">
                <a16:creationId xmlns:a16="http://schemas.microsoft.com/office/drawing/2014/main" id="{C910D174-C981-EDB8-8893-47170E7F62A4}"/>
              </a:ext>
            </a:extLst>
          </p:cNvPr>
          <p:cNvSpPr txBox="1">
            <a:spLocks/>
          </p:cNvSpPr>
          <p:nvPr/>
        </p:nvSpPr>
        <p:spPr>
          <a:xfrm>
            <a:off x="1251074" y="5551911"/>
            <a:ext cx="116080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Sign up and download this full template 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j-ea"/>
                <a:cs typeface="+mj-cs"/>
                <a:hlinkClick r:id="rId3"/>
              </a:rPr>
              <a:t>https://www.presentermedia.com/powerpoint-template/direction-decision-signs-pid-29458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A4679-96C0-B3E8-3B0B-F9C61DE9F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12" y="2338552"/>
            <a:ext cx="2543530" cy="1438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486279-688C-6F7A-21F1-481961774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021" y="2338552"/>
            <a:ext cx="2553056" cy="1438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F8BFB-4AE7-E74C-4E02-A032C8F04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256" y="2338552"/>
            <a:ext cx="2572109" cy="1448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DC12AB-C539-DF02-C5F4-8E917F8FA6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762"/>
          <a:stretch/>
        </p:blipFill>
        <p:spPr>
          <a:xfrm>
            <a:off x="926215" y="3887839"/>
            <a:ext cx="2543530" cy="1448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413E7B-20CC-FEF9-8D54-2B082F4144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2669" y="3896139"/>
            <a:ext cx="2553056" cy="14480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0271C7-C5DD-B53A-A76A-2EA50CE106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404"/>
          <a:stretch/>
        </p:blipFill>
        <p:spPr>
          <a:xfrm>
            <a:off x="6339123" y="3903904"/>
            <a:ext cx="2552813" cy="14437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B4893E-D10A-0741-275B-A9B5D83C5D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1763" y="3126872"/>
            <a:ext cx="2543530" cy="1428949"/>
          </a:xfrm>
          <a:prstGeom prst="rect">
            <a:avLst/>
          </a:prstGeom>
        </p:spPr>
      </p:pic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909CA2BF-EA8C-9850-52ED-4AB45F34A9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4" y="5828455"/>
            <a:ext cx="725586" cy="72658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CEA4A72-9D99-4992-23A2-7FC767992C08}"/>
              </a:ext>
            </a:extLst>
          </p:cNvPr>
          <p:cNvGrpSpPr/>
          <p:nvPr/>
        </p:nvGrpSpPr>
        <p:grpSpPr>
          <a:xfrm>
            <a:off x="333729" y="119327"/>
            <a:ext cx="12770560" cy="528823"/>
            <a:chOff x="500594" y="216450"/>
            <a:chExt cx="13527464" cy="560165"/>
          </a:xfrm>
        </p:grpSpPr>
        <p:sp>
          <p:nvSpPr>
            <p:cNvPr id="26" name="Title 4">
              <a:extLst>
                <a:ext uri="{FF2B5EF4-FFF2-40B4-BE49-F238E27FC236}">
                  <a16:creationId xmlns:a16="http://schemas.microsoft.com/office/drawing/2014/main" id="{C58DBE6A-972F-574B-8328-A2438DC774B6}"/>
                </a:ext>
              </a:extLst>
            </p:cNvPr>
            <p:cNvSpPr txBox="1">
              <a:spLocks/>
            </p:cNvSpPr>
            <p:nvPr/>
          </p:nvSpPr>
          <p:spPr>
            <a:xfrm>
              <a:off x="3055258" y="266278"/>
              <a:ext cx="10972800" cy="412971"/>
            </a:xfrm>
            <a:prstGeom prst="rect">
              <a:avLst/>
            </a:prstGeom>
          </p:spPr>
          <p:txBody>
            <a:bodyPr vert="horz" lIns="60960" tIns="30480" rIns="60960" bIns="3048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67" dirty="0">
                  <a:solidFill>
                    <a:schemeClr val="bg1"/>
                  </a:solidFill>
                </a:rPr>
                <a:t>We hope you enjoy presenting with these free slides.</a:t>
              </a:r>
            </a:p>
          </p:txBody>
        </p:sp>
        <p:pic>
          <p:nvPicPr>
            <p:cNvPr id="27" name="Picture 2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490B596-A940-4DDF-8DDB-B0D9B9CCE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94" y="216450"/>
              <a:ext cx="2289108" cy="560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789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02060"/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oky-stage">
            <a:hlinkClick r:id="" action="ppaction://media"/>
            <a:extLst>
              <a:ext uri="{FF2B5EF4-FFF2-40B4-BE49-F238E27FC236}">
                <a16:creationId xmlns:a16="http://schemas.microsoft.com/office/drawing/2014/main" id="{1C0B709B-1E9A-6FFE-04FB-238DDA06D7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9409" y="2987883"/>
            <a:ext cx="3554484" cy="199939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8A808F0-77F7-F15F-4C68-820107AFC86D}"/>
              </a:ext>
            </a:extLst>
          </p:cNvPr>
          <p:cNvSpPr/>
          <p:nvPr/>
        </p:nvSpPr>
        <p:spPr>
          <a:xfrm>
            <a:off x="0" y="2202191"/>
            <a:ext cx="12192000" cy="471985"/>
          </a:xfrm>
          <a:prstGeom prst="rect">
            <a:avLst/>
          </a:prstGeom>
          <a:solidFill>
            <a:srgbClr val="FFFF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B3D4D77-A573-30F5-4469-3B4B9013AA83}"/>
              </a:ext>
            </a:extLst>
          </p:cNvPr>
          <p:cNvSpPr txBox="1">
            <a:spLocks/>
          </p:cNvSpPr>
          <p:nvPr/>
        </p:nvSpPr>
        <p:spPr>
          <a:xfrm>
            <a:off x="356460" y="79992"/>
            <a:ext cx="11608078" cy="739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92"/>
            <a:r>
              <a:rPr lang="en-US" b="1" dirty="0">
                <a:solidFill>
                  <a:srgbClr val="B4DCFA"/>
                </a:solidFill>
                <a:latin typeface="Calibri"/>
              </a:rPr>
              <a:t>Have You Signed Up for Our Free Plan? 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5D18A9B-DC26-35C2-4B0A-6B15F842F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15" y="780492"/>
            <a:ext cx="10972800" cy="412971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Get access to a selection of </a:t>
            </a:r>
            <a:r>
              <a:rPr lang="en-US" sz="2800" b="1" dirty="0">
                <a:solidFill>
                  <a:schemeClr val="bg1"/>
                </a:solidFill>
              </a:rPr>
              <a:t>free animated PowerPoint templates</a:t>
            </a:r>
            <a:r>
              <a:rPr lang="en-US" sz="2800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8D41F91F-3A1A-ED1C-C7A8-E53F511D0073}"/>
              </a:ext>
            </a:extLst>
          </p:cNvPr>
          <p:cNvSpPr txBox="1">
            <a:spLocks/>
          </p:cNvSpPr>
          <p:nvPr/>
        </p:nvSpPr>
        <p:spPr>
          <a:xfrm>
            <a:off x="1232129" y="5627048"/>
            <a:ext cx="10807331" cy="726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92"/>
            <a:r>
              <a:rPr lang="en-US" sz="3200" b="1" dirty="0">
                <a:solidFill>
                  <a:prstClr val="white"/>
                </a:solidFill>
                <a:latin typeface="Calibri"/>
              </a:rPr>
              <a:t>Sign up for free:</a:t>
            </a:r>
          </a:p>
          <a:p>
            <a:pPr algn="l" defTabSz="914492"/>
            <a:r>
              <a:rPr lang="en-US" sz="1800" b="1" dirty="0">
                <a:solidFill>
                  <a:srgbClr val="01A5E4"/>
                </a:solidFill>
                <a:latin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https://www.presentermedia.com/pricing</a:t>
            </a:r>
            <a:endParaRPr lang="en-US" sz="1800" b="1" dirty="0">
              <a:solidFill>
                <a:srgbClr val="01A5E4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4ABD05-19BD-A02A-2437-72BC4384A4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9193" y="3164707"/>
            <a:ext cx="2803959" cy="1822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BAFA3A-46F1-FBB6-FDAF-0157B0D7D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17566"/>
            <a:ext cx="2519193" cy="2519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358FE0-749C-F3E7-6153-6D14AFD492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6549" y="2851388"/>
            <a:ext cx="2212337" cy="2212337"/>
          </a:xfrm>
          <a:prstGeom prst="rect">
            <a:avLst/>
          </a:prstGeom>
        </p:spPr>
      </p:pic>
      <p:sp>
        <p:nvSpPr>
          <p:cNvPr id="22" name="Title 4">
            <a:extLst>
              <a:ext uri="{FF2B5EF4-FFF2-40B4-BE49-F238E27FC236}">
                <a16:creationId xmlns:a16="http://schemas.microsoft.com/office/drawing/2014/main" id="{3C02CA91-CAE3-4527-E509-A76824DB8992}"/>
              </a:ext>
            </a:extLst>
          </p:cNvPr>
          <p:cNvSpPr txBox="1">
            <a:spLocks/>
          </p:cNvSpPr>
          <p:nvPr/>
        </p:nvSpPr>
        <p:spPr>
          <a:xfrm>
            <a:off x="282752" y="2310044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92"/>
            <a:r>
              <a:rPr lang="en-US" sz="1600" dirty="0">
                <a:solidFill>
                  <a:srgbClr val="FFFFFF"/>
                </a:solidFill>
                <a:latin typeface="Calibri"/>
              </a:rPr>
              <a:t>Clipart</a:t>
            </a: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5EC51F4F-6EC3-02F3-9188-FAD9410E8A3A}"/>
              </a:ext>
            </a:extLst>
          </p:cNvPr>
          <p:cNvSpPr txBox="1">
            <a:spLocks/>
          </p:cNvSpPr>
          <p:nvPr/>
        </p:nvSpPr>
        <p:spPr>
          <a:xfrm>
            <a:off x="2941080" y="2310044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92"/>
            <a:r>
              <a:rPr lang="en-US" sz="1600" dirty="0">
                <a:solidFill>
                  <a:srgbClr val="FFFFFF"/>
                </a:solidFill>
                <a:latin typeface="Calibri"/>
              </a:rPr>
              <a:t>Animated Clips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DCE4B852-E544-CF92-F353-032511AC241D}"/>
              </a:ext>
            </a:extLst>
          </p:cNvPr>
          <p:cNvSpPr txBox="1">
            <a:spLocks/>
          </p:cNvSpPr>
          <p:nvPr/>
        </p:nvSpPr>
        <p:spPr>
          <a:xfrm>
            <a:off x="6303423" y="2310044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92"/>
            <a:r>
              <a:rPr lang="en-US" sz="1600" dirty="0">
                <a:solidFill>
                  <a:srgbClr val="FFFFFF"/>
                </a:solidFill>
                <a:latin typeface="Calibri"/>
              </a:rPr>
              <a:t>Videos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1DA74397-124E-4C40-C599-C43F0E57E9AD}"/>
              </a:ext>
            </a:extLst>
          </p:cNvPr>
          <p:cNvSpPr txBox="1">
            <a:spLocks/>
          </p:cNvSpPr>
          <p:nvPr/>
        </p:nvSpPr>
        <p:spPr>
          <a:xfrm>
            <a:off x="9665766" y="2319515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rmAutofit lnSpcReduction="10000"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92"/>
            <a:r>
              <a:rPr lang="en-US" sz="1600" dirty="0">
                <a:solidFill>
                  <a:srgbClr val="FFFFFF"/>
                </a:solidFill>
                <a:latin typeface="Calibri"/>
              </a:rPr>
              <a:t>Word Clouds</a:t>
            </a: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D65BA351-7AB6-5437-4430-24285454E99A}"/>
              </a:ext>
            </a:extLst>
          </p:cNvPr>
          <p:cNvSpPr txBox="1">
            <a:spLocks/>
          </p:cNvSpPr>
          <p:nvPr/>
        </p:nvSpPr>
        <p:spPr>
          <a:xfrm>
            <a:off x="423115" y="1659488"/>
            <a:ext cx="10972800" cy="412971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92"/>
            <a:r>
              <a:rPr lang="en-US" sz="2000" dirty="0">
                <a:solidFill>
                  <a:prstClr val="white"/>
                </a:solidFill>
                <a:latin typeface="Calibri"/>
              </a:rPr>
              <a:t>Also, find many free customizable presentation graphics to amplify your message.</a:t>
            </a: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id="{F2C29888-0EC9-0FFA-4B2A-165F650D2045}"/>
              </a:ext>
            </a:extLst>
          </p:cNvPr>
          <p:cNvSpPr txBox="1">
            <a:spLocks/>
          </p:cNvSpPr>
          <p:nvPr/>
        </p:nvSpPr>
        <p:spPr>
          <a:xfrm>
            <a:off x="6303423" y="5118817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rmAutofit fontScale="32500" lnSpcReduction="20000"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92"/>
            <a:r>
              <a:rPr lang="en-US" sz="4400" dirty="0">
                <a:solidFill>
                  <a:srgbClr val="FFFFFF"/>
                </a:solidFill>
                <a:latin typeface="Calibri"/>
              </a:rPr>
              <a:t>Play Slideshow to View</a:t>
            </a:r>
          </a:p>
        </p:txBody>
      </p:sp>
      <p:pic>
        <p:nvPicPr>
          <p:cNvPr id="31" name="Picture 30" descr="A blue and black logo&#10;&#10;Description automatically generated">
            <a:extLst>
              <a:ext uri="{FF2B5EF4-FFF2-40B4-BE49-F238E27FC236}">
                <a16:creationId xmlns:a16="http://schemas.microsoft.com/office/drawing/2014/main" id="{EA1A0258-B647-627A-0311-1358062A3E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6" y="5663140"/>
            <a:ext cx="725586" cy="7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6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02060"/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91590" y="2639410"/>
            <a:ext cx="7239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3E5FF"/>
                </a:solidFill>
              </a:rPr>
              <a:t>Have Questions? Email us!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291959" y="3782410"/>
            <a:ext cx="5384800" cy="533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93E5FF"/>
                </a:solidFill>
              </a:rPr>
              <a:t>support@presentermedia.com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864" y="886507"/>
            <a:ext cx="5267239" cy="5618389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DEBE76A-9779-EF77-A443-B0F8D0172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87" y="1623848"/>
            <a:ext cx="6485507" cy="15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86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ign Dicrection">
      <a:dk1>
        <a:srgbClr val="3F8293"/>
      </a:dk1>
      <a:lt1>
        <a:sysClr val="window" lastClr="FFFFFF"/>
      </a:lt1>
      <a:dk2>
        <a:srgbClr val="3F8293"/>
      </a:dk2>
      <a:lt2>
        <a:srgbClr val="FFFFFF"/>
      </a:lt2>
      <a:accent1>
        <a:srgbClr val="74B230"/>
      </a:accent1>
      <a:accent2>
        <a:srgbClr val="E20C0C"/>
      </a:accent2>
      <a:accent3>
        <a:srgbClr val="0084B4"/>
      </a:accent3>
      <a:accent4>
        <a:srgbClr val="FAA700"/>
      </a:accent4>
      <a:accent5>
        <a:srgbClr val="8C8C8C"/>
      </a:accent5>
      <a:accent6>
        <a:srgbClr val="665302"/>
      </a:accent6>
      <a:hlink>
        <a:srgbClr val="36B2BC"/>
      </a:hlink>
      <a:folHlink>
        <a:srgbClr val="19333B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nswer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006E9A"/>
      </a:accent1>
      <a:accent2>
        <a:srgbClr val="9E0028"/>
      </a:accent2>
      <a:accent3>
        <a:srgbClr val="1FA135"/>
      </a:accent3>
      <a:accent4>
        <a:srgbClr val="5DCEAF"/>
      </a:accent4>
      <a:accent5>
        <a:srgbClr val="FFA40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</TotalTime>
  <Words>195</Words>
  <Application>Microsoft Office PowerPoint</Application>
  <PresentationFormat>Widescreen</PresentationFormat>
  <Paragraphs>25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Aptos</vt:lpstr>
      <vt:lpstr>Arial</vt:lpstr>
      <vt:lpstr>Calibri</vt:lpstr>
      <vt:lpstr>Garamond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Get access to a selection of free animated PowerPoint templates.  </vt:lpstr>
      <vt:lpstr>Have Questions? Email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</dc:creator>
  <cp:lastModifiedBy>James Maloney</cp:lastModifiedBy>
  <cp:revision>99</cp:revision>
  <dcterms:created xsi:type="dcterms:W3CDTF">2024-01-02T17:36:58Z</dcterms:created>
  <dcterms:modified xsi:type="dcterms:W3CDTF">2024-04-29T20:40:41Z</dcterms:modified>
</cp:coreProperties>
</file>