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9"/>
  </p:notesMasterIdLst>
  <p:sldIdLst>
    <p:sldId id="256" r:id="rId3"/>
    <p:sldId id="258" r:id="rId4"/>
    <p:sldId id="304" r:id="rId5"/>
    <p:sldId id="320" r:id="rId6"/>
    <p:sldId id="322" r:id="rId7"/>
    <p:sldId id="32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000000"/>
    <a:srgbClr val="1F414A"/>
    <a:srgbClr val="2E5432"/>
    <a:srgbClr val="3FB6BF"/>
    <a:srgbClr val="D44744"/>
    <a:srgbClr val="DC403E"/>
    <a:srgbClr val="E68364"/>
    <a:srgbClr val="8BA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823" autoAdjust="0"/>
  </p:normalViewPr>
  <p:slideViewPr>
    <p:cSldViewPr snapToGrid="0">
      <p:cViewPr varScale="1">
        <p:scale>
          <a:sx n="103" d="100"/>
          <a:sy n="103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92AA0-3BEF-4236-BBD5-5D5D2243DDB4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8E967-7B0B-47A5-BCEA-C4BC7253DB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7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483EC-27F4-4830-9869-009980C184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4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9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3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E59DF50-F724-A8EF-5024-D63A704D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057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436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847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3949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77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A95810-CC8B-BE2D-4424-6FE82FC718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7816" y="687755"/>
            <a:ext cx="4103077" cy="5595815"/>
          </a:xfrm>
          <a:custGeom>
            <a:avLst/>
            <a:gdLst>
              <a:gd name="connsiteX0" fmla="*/ 0 w 4103077"/>
              <a:gd name="connsiteY0" fmla="*/ 0 h 5595815"/>
              <a:gd name="connsiteX1" fmla="*/ 4103077 w 4103077"/>
              <a:gd name="connsiteY1" fmla="*/ 0 h 5595815"/>
              <a:gd name="connsiteX2" fmla="*/ 4103077 w 4103077"/>
              <a:gd name="connsiteY2" fmla="*/ 5595815 h 5595815"/>
              <a:gd name="connsiteX3" fmla="*/ 0 w 4103077"/>
              <a:gd name="connsiteY3" fmla="*/ 5595815 h 559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3077" h="5595815">
                <a:moveTo>
                  <a:pt x="0" y="0"/>
                </a:moveTo>
                <a:lnTo>
                  <a:pt x="4103077" y="0"/>
                </a:lnTo>
                <a:lnTo>
                  <a:pt x="4103077" y="5595815"/>
                </a:lnTo>
                <a:lnTo>
                  <a:pt x="0" y="55958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D072B9A-A2FD-BA31-963A-9405DCCC8D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278" y="782995"/>
            <a:ext cx="5914441" cy="5292009"/>
          </a:xfrm>
          <a:custGeom>
            <a:avLst/>
            <a:gdLst>
              <a:gd name="connsiteX0" fmla="*/ 726262 w 5914441"/>
              <a:gd name="connsiteY0" fmla="*/ 63 h 5292009"/>
              <a:gd name="connsiteX1" fmla="*/ 968645 w 5914441"/>
              <a:gd name="connsiteY1" fmla="*/ 3663 h 5292009"/>
              <a:gd name="connsiteX2" fmla="*/ 5451073 w 5914441"/>
              <a:gd name="connsiteY2" fmla="*/ 2791 h 5292009"/>
              <a:gd name="connsiteX3" fmla="*/ 5801097 w 5914441"/>
              <a:gd name="connsiteY3" fmla="*/ 132081 h 5292009"/>
              <a:gd name="connsiteX4" fmla="*/ 5912159 w 5914441"/>
              <a:gd name="connsiteY4" fmla="*/ 400752 h 5292009"/>
              <a:gd name="connsiteX5" fmla="*/ 5913045 w 5914441"/>
              <a:gd name="connsiteY5" fmla="*/ 2339454 h 5292009"/>
              <a:gd name="connsiteX6" fmla="*/ 5914441 w 5914441"/>
              <a:gd name="connsiteY6" fmla="*/ 2866329 h 5292009"/>
              <a:gd name="connsiteX7" fmla="*/ 5913297 w 5914441"/>
              <a:gd name="connsiteY7" fmla="*/ 4801911 h 5292009"/>
              <a:gd name="connsiteX8" fmla="*/ 5796415 w 5914441"/>
              <a:gd name="connsiteY8" fmla="*/ 5148131 h 5292009"/>
              <a:gd name="connsiteX9" fmla="*/ 5514773 w 5914441"/>
              <a:gd name="connsiteY9" fmla="*/ 5282406 h 5292009"/>
              <a:gd name="connsiteX10" fmla="*/ 2427117 w 5914441"/>
              <a:gd name="connsiteY10" fmla="*/ 5292008 h 5292009"/>
              <a:gd name="connsiteX11" fmla="*/ 2241725 w 5914441"/>
              <a:gd name="connsiteY11" fmla="*/ 5272932 h 5292009"/>
              <a:gd name="connsiteX12" fmla="*/ 2040622 w 5914441"/>
              <a:gd name="connsiteY12" fmla="*/ 5176058 h 5292009"/>
              <a:gd name="connsiteX13" fmla="*/ 1280045 w 5914441"/>
              <a:gd name="connsiteY13" fmla="*/ 4584478 h 5292009"/>
              <a:gd name="connsiteX14" fmla="*/ 680800 w 5914441"/>
              <a:gd name="connsiteY14" fmla="*/ 4114578 h 5292009"/>
              <a:gd name="connsiteX15" fmla="*/ 192868 w 5914441"/>
              <a:gd name="connsiteY15" fmla="*/ 3732197 h 5292009"/>
              <a:gd name="connsiteX16" fmla="*/ 129 w 5914441"/>
              <a:gd name="connsiteY16" fmla="*/ 3343462 h 5292009"/>
              <a:gd name="connsiteX17" fmla="*/ 4177 w 5914441"/>
              <a:gd name="connsiteY17" fmla="*/ 2389075 h 5292009"/>
              <a:gd name="connsiteX18" fmla="*/ 6713 w 5914441"/>
              <a:gd name="connsiteY18" fmla="*/ 2339575 h 5292009"/>
              <a:gd name="connsiteX19" fmla="*/ 5070 w 5914441"/>
              <a:gd name="connsiteY19" fmla="*/ 1763206 h 5292009"/>
              <a:gd name="connsiteX20" fmla="*/ 10768 w 5914441"/>
              <a:gd name="connsiteY20" fmla="*/ 510717 h 5292009"/>
              <a:gd name="connsiteX21" fmla="*/ 484257 w 5914441"/>
              <a:gd name="connsiteY21" fmla="*/ 12266 h 5292009"/>
              <a:gd name="connsiteX22" fmla="*/ 726262 w 5914441"/>
              <a:gd name="connsiteY22" fmla="*/ 63 h 529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14441" h="5292009">
                <a:moveTo>
                  <a:pt x="726262" y="63"/>
                </a:moveTo>
                <a:cubicBezTo>
                  <a:pt x="807056" y="547"/>
                  <a:pt x="887914" y="3663"/>
                  <a:pt x="968645" y="3663"/>
                </a:cubicBezTo>
                <a:cubicBezTo>
                  <a:pt x="2462701" y="2543"/>
                  <a:pt x="3956887" y="2791"/>
                  <a:pt x="5451073" y="2791"/>
                </a:cubicBezTo>
                <a:cubicBezTo>
                  <a:pt x="5584047" y="2791"/>
                  <a:pt x="5702700" y="41314"/>
                  <a:pt x="5801097" y="132081"/>
                </a:cubicBezTo>
                <a:cubicBezTo>
                  <a:pt x="5879866" y="204764"/>
                  <a:pt x="5911906" y="298772"/>
                  <a:pt x="5912159" y="400752"/>
                </a:cubicBezTo>
                <a:cubicBezTo>
                  <a:pt x="5913931" y="1046946"/>
                  <a:pt x="5913045" y="1693260"/>
                  <a:pt x="5913045" y="2339454"/>
                </a:cubicBezTo>
                <a:cubicBezTo>
                  <a:pt x="5913555" y="2514996"/>
                  <a:pt x="5914441" y="2690660"/>
                  <a:pt x="5914441" y="2866329"/>
                </a:cubicBezTo>
                <a:cubicBezTo>
                  <a:pt x="5914312" y="3511523"/>
                  <a:pt x="5913931" y="4156717"/>
                  <a:pt x="5913297" y="4801911"/>
                </a:cubicBezTo>
                <a:cubicBezTo>
                  <a:pt x="5913174" y="4929825"/>
                  <a:pt x="5880629" y="5048144"/>
                  <a:pt x="5796415" y="5148131"/>
                </a:cubicBezTo>
                <a:cubicBezTo>
                  <a:pt x="5723726" y="5234409"/>
                  <a:pt x="5628491" y="5280910"/>
                  <a:pt x="5514773" y="5282406"/>
                </a:cubicBezTo>
                <a:cubicBezTo>
                  <a:pt x="4485597" y="5296249"/>
                  <a:pt x="3456292" y="5289767"/>
                  <a:pt x="2427117" y="5292008"/>
                </a:cubicBezTo>
                <a:cubicBezTo>
                  <a:pt x="2364563" y="5292136"/>
                  <a:pt x="2302888" y="5285151"/>
                  <a:pt x="2241725" y="5272932"/>
                </a:cubicBezTo>
                <a:cubicBezTo>
                  <a:pt x="2165996" y="5257847"/>
                  <a:pt x="2101663" y="5224310"/>
                  <a:pt x="2040622" y="5176058"/>
                </a:cubicBezTo>
                <a:cubicBezTo>
                  <a:pt x="1788873" y="4976829"/>
                  <a:pt x="1533443" y="4781841"/>
                  <a:pt x="1280045" y="4584478"/>
                </a:cubicBezTo>
                <a:cubicBezTo>
                  <a:pt x="1079706" y="4428381"/>
                  <a:pt x="880505" y="4271171"/>
                  <a:pt x="680800" y="4114578"/>
                </a:cubicBezTo>
                <a:cubicBezTo>
                  <a:pt x="518199" y="3987033"/>
                  <a:pt x="355346" y="3859863"/>
                  <a:pt x="192868" y="3732197"/>
                </a:cubicBezTo>
                <a:cubicBezTo>
                  <a:pt x="66356" y="3632707"/>
                  <a:pt x="-3416" y="3509906"/>
                  <a:pt x="129" y="3343462"/>
                </a:cubicBezTo>
                <a:cubicBezTo>
                  <a:pt x="6842" y="3025418"/>
                  <a:pt x="3291" y="2707247"/>
                  <a:pt x="4177" y="2389075"/>
                </a:cubicBezTo>
                <a:cubicBezTo>
                  <a:pt x="4307" y="2372616"/>
                  <a:pt x="5827" y="2356035"/>
                  <a:pt x="6713" y="2339575"/>
                </a:cubicBezTo>
                <a:cubicBezTo>
                  <a:pt x="6079" y="2147452"/>
                  <a:pt x="4436" y="1955329"/>
                  <a:pt x="5070" y="1763206"/>
                </a:cubicBezTo>
                <a:cubicBezTo>
                  <a:pt x="6590" y="1345665"/>
                  <a:pt x="11524" y="928258"/>
                  <a:pt x="10768" y="510717"/>
                </a:cubicBezTo>
                <a:cubicBezTo>
                  <a:pt x="10134" y="187808"/>
                  <a:pt x="190462" y="50540"/>
                  <a:pt x="484257" y="12266"/>
                </a:cubicBezTo>
                <a:cubicBezTo>
                  <a:pt x="564736" y="1731"/>
                  <a:pt x="645468" y="-420"/>
                  <a:pt x="726262" y="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63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FB73-11E8-975F-F2DE-69C365B7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CDAC-90C5-4CBB-485B-38962C3B9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2DA6B-0B90-4434-6B31-A72CC25A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C2B84-BD25-3B85-58BE-0B6951D3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6D271-D38A-4887-46F5-91A45CB9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87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313FE-604E-2518-72B4-6102AA57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1A8A4-2C86-5404-61A1-43C869E90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560FD-A57F-03F8-DC4B-92503FAF2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CB068-4110-996D-D59E-CACAE998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87800-32EB-AA04-3FCA-7F69696AE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1A511-0174-DC2C-A41F-877949A9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52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3F14-D250-2E4F-FE2A-0383C3DE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516D9-1243-7B1F-98FC-4D870AB2F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A4368-CDFC-D8EB-A9FF-60853632F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8A733-EE3D-67F4-85CC-4E9B1A6E1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76E27D-916F-BEA9-4960-4067564B31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0F2F8-13C1-C8F2-8489-2DA64647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37CF1A-AAE6-DA1C-BF9A-D88E190B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FDD4B-7CA2-D5EB-52FA-5DB25D6D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97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046B-98FB-5CE8-7163-92B95B63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1DCC9-47CE-855E-6CCC-9B1234C29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E02DB-EA45-D691-38F7-ED54AAD7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D1045-1A85-B382-D530-3FE64032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7D630-3F16-F57D-B3D7-68F073B0D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246DF-0540-2932-8669-EDC9DCC7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301A3-0D2D-5341-1C11-70BCA010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37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907E-0423-19EC-C68F-276ACA51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D3AB-4047-8AC5-7CA2-885903638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A8D7E-6CB2-6ED8-8354-A5C58515C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DCC8C-C5A0-F648-BB08-73C294C8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76E4-30B1-A0EC-7F35-0FD4E573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A212C-1048-9614-2EE3-475417AE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51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B023-D0E0-468A-7C75-85E2FC9F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438A68-3FEF-2F9F-60C2-C7CF47EC2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C90DA-CDFE-3F4E-5D88-055A45071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7A4F6-31F3-3021-54A9-D4B51D36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9B567-71E0-22A1-407E-542C205B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64FD6-7AB3-0308-BA8A-9D336D9CB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99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A7EE-1456-5ABF-918D-20981065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90104-DAE5-23DE-2CBB-2BEAC22DA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4B25A-A1D9-7D51-8907-9CB90768A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C2A68-7AFD-383D-7AF8-BCF2810B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C69BF-2E85-D724-B4F3-BBE8C2FD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70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ECE793-B86B-70DE-1167-D35211CAE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65754-2F71-8ECF-CA76-1435DC7ED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2593D-E8A2-F25E-2C66-D30E1D03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86743-52AC-A3D4-F5B2-90012185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CD97D-A6AC-102A-3540-40D3AFFB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5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9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6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0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5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7D155-E193-19BE-27BB-B103E1C2A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951CE-EE6D-AF49-C328-AA477C3A2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F56BD-0E54-19FE-53BA-DBCDE493B0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4A5FA-7D0F-4F73-B42F-BF94469FC5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EB25B-314E-E60D-4CE8-1EA5ED4FD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9954B-D398-045C-4371-50E957A98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E34C7-30BA-40FC-A434-4027B4B13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7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2.wdp"/><Relationship Id="rId3" Type="http://schemas.openxmlformats.org/officeDocument/2006/relationships/hyperlink" Target="https://www.presentermedia.com/powerpoint-template/project-kickoff-journey-to-success-pid-29439" TargetMode="External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gif"/><Relationship Id="rId5" Type="http://schemas.openxmlformats.org/officeDocument/2006/relationships/hyperlink" Target="https://www.presentermedia.com/pricing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F5706919-D141-5A31-545E-48B02518B802}"/>
              </a:ext>
            </a:extLst>
          </p:cNvPr>
          <p:cNvSpPr/>
          <p:nvPr/>
        </p:nvSpPr>
        <p:spPr>
          <a:xfrm>
            <a:off x="2109176" y="3584028"/>
            <a:ext cx="3293141" cy="3167364"/>
          </a:xfrm>
          <a:prstGeom prst="ellipse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32A08D-6055-4088-6EC0-39A59947AB53}"/>
              </a:ext>
            </a:extLst>
          </p:cNvPr>
          <p:cNvSpPr/>
          <p:nvPr/>
        </p:nvSpPr>
        <p:spPr>
          <a:xfrm>
            <a:off x="10226565" y="12335"/>
            <a:ext cx="1965434" cy="197822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E3698D33-E556-A477-6697-2F14F6D9F06A}"/>
              </a:ext>
            </a:extLst>
          </p:cNvPr>
          <p:cNvSpPr/>
          <p:nvPr/>
        </p:nvSpPr>
        <p:spPr>
          <a:xfrm>
            <a:off x="8912772" y="3603119"/>
            <a:ext cx="3279228" cy="3237187"/>
          </a:xfrm>
          <a:prstGeom prst="donut">
            <a:avLst>
              <a:gd name="adj" fmla="val 14280"/>
            </a:avLst>
          </a:prstGeom>
          <a:gradFill>
            <a:gsLst>
              <a:gs pos="100000">
                <a:schemeClr val="accent1"/>
              </a:gs>
              <a:gs pos="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457DCE2-34CB-8F9D-5170-CA80325A673E}"/>
              </a:ext>
            </a:extLst>
          </p:cNvPr>
          <p:cNvSpPr/>
          <p:nvPr/>
        </p:nvSpPr>
        <p:spPr>
          <a:xfrm>
            <a:off x="5186383" y="2511936"/>
            <a:ext cx="1198180" cy="121923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30AE3D61-C574-6437-1C1B-EE5878FE8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" r="8024"/>
          <a:stretch/>
        </p:blipFill>
        <p:spPr>
          <a:xfrm>
            <a:off x="5513825" y="782637"/>
            <a:ext cx="5915025" cy="5292725"/>
          </a:xfrm>
          <a:custGeom>
            <a:avLst/>
            <a:gdLst>
              <a:gd name="connsiteX0" fmla="*/ 726262 w 5914441"/>
              <a:gd name="connsiteY0" fmla="*/ 63 h 5292009"/>
              <a:gd name="connsiteX1" fmla="*/ 968645 w 5914441"/>
              <a:gd name="connsiteY1" fmla="*/ 3663 h 5292009"/>
              <a:gd name="connsiteX2" fmla="*/ 5451073 w 5914441"/>
              <a:gd name="connsiteY2" fmla="*/ 2791 h 5292009"/>
              <a:gd name="connsiteX3" fmla="*/ 5801097 w 5914441"/>
              <a:gd name="connsiteY3" fmla="*/ 132081 h 5292009"/>
              <a:gd name="connsiteX4" fmla="*/ 5912159 w 5914441"/>
              <a:gd name="connsiteY4" fmla="*/ 400752 h 5292009"/>
              <a:gd name="connsiteX5" fmla="*/ 5913045 w 5914441"/>
              <a:gd name="connsiteY5" fmla="*/ 2339454 h 5292009"/>
              <a:gd name="connsiteX6" fmla="*/ 5914441 w 5914441"/>
              <a:gd name="connsiteY6" fmla="*/ 2866329 h 5292009"/>
              <a:gd name="connsiteX7" fmla="*/ 5913297 w 5914441"/>
              <a:gd name="connsiteY7" fmla="*/ 4801911 h 5292009"/>
              <a:gd name="connsiteX8" fmla="*/ 5796415 w 5914441"/>
              <a:gd name="connsiteY8" fmla="*/ 5148131 h 5292009"/>
              <a:gd name="connsiteX9" fmla="*/ 5514773 w 5914441"/>
              <a:gd name="connsiteY9" fmla="*/ 5282406 h 5292009"/>
              <a:gd name="connsiteX10" fmla="*/ 2427117 w 5914441"/>
              <a:gd name="connsiteY10" fmla="*/ 5292008 h 5292009"/>
              <a:gd name="connsiteX11" fmla="*/ 2241725 w 5914441"/>
              <a:gd name="connsiteY11" fmla="*/ 5272932 h 5292009"/>
              <a:gd name="connsiteX12" fmla="*/ 2040622 w 5914441"/>
              <a:gd name="connsiteY12" fmla="*/ 5176058 h 5292009"/>
              <a:gd name="connsiteX13" fmla="*/ 1280045 w 5914441"/>
              <a:gd name="connsiteY13" fmla="*/ 4584478 h 5292009"/>
              <a:gd name="connsiteX14" fmla="*/ 680800 w 5914441"/>
              <a:gd name="connsiteY14" fmla="*/ 4114578 h 5292009"/>
              <a:gd name="connsiteX15" fmla="*/ 192868 w 5914441"/>
              <a:gd name="connsiteY15" fmla="*/ 3732197 h 5292009"/>
              <a:gd name="connsiteX16" fmla="*/ 129 w 5914441"/>
              <a:gd name="connsiteY16" fmla="*/ 3343462 h 5292009"/>
              <a:gd name="connsiteX17" fmla="*/ 4177 w 5914441"/>
              <a:gd name="connsiteY17" fmla="*/ 2389075 h 5292009"/>
              <a:gd name="connsiteX18" fmla="*/ 6713 w 5914441"/>
              <a:gd name="connsiteY18" fmla="*/ 2339575 h 5292009"/>
              <a:gd name="connsiteX19" fmla="*/ 5070 w 5914441"/>
              <a:gd name="connsiteY19" fmla="*/ 1763206 h 5292009"/>
              <a:gd name="connsiteX20" fmla="*/ 10768 w 5914441"/>
              <a:gd name="connsiteY20" fmla="*/ 510717 h 5292009"/>
              <a:gd name="connsiteX21" fmla="*/ 484257 w 5914441"/>
              <a:gd name="connsiteY21" fmla="*/ 12266 h 5292009"/>
              <a:gd name="connsiteX22" fmla="*/ 726262 w 5914441"/>
              <a:gd name="connsiteY22" fmla="*/ 63 h 529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14441" h="5292009">
                <a:moveTo>
                  <a:pt x="726262" y="63"/>
                </a:moveTo>
                <a:cubicBezTo>
                  <a:pt x="807056" y="547"/>
                  <a:pt x="887914" y="3663"/>
                  <a:pt x="968645" y="3663"/>
                </a:cubicBezTo>
                <a:cubicBezTo>
                  <a:pt x="2462701" y="2543"/>
                  <a:pt x="3956887" y="2791"/>
                  <a:pt x="5451073" y="2791"/>
                </a:cubicBezTo>
                <a:cubicBezTo>
                  <a:pt x="5584047" y="2791"/>
                  <a:pt x="5702700" y="41314"/>
                  <a:pt x="5801097" y="132081"/>
                </a:cubicBezTo>
                <a:cubicBezTo>
                  <a:pt x="5879866" y="204764"/>
                  <a:pt x="5911906" y="298772"/>
                  <a:pt x="5912159" y="400752"/>
                </a:cubicBezTo>
                <a:cubicBezTo>
                  <a:pt x="5913931" y="1046946"/>
                  <a:pt x="5913045" y="1693260"/>
                  <a:pt x="5913045" y="2339454"/>
                </a:cubicBezTo>
                <a:cubicBezTo>
                  <a:pt x="5913555" y="2514996"/>
                  <a:pt x="5914441" y="2690660"/>
                  <a:pt x="5914441" y="2866329"/>
                </a:cubicBezTo>
                <a:cubicBezTo>
                  <a:pt x="5914312" y="3511523"/>
                  <a:pt x="5913931" y="4156717"/>
                  <a:pt x="5913297" y="4801911"/>
                </a:cubicBezTo>
                <a:cubicBezTo>
                  <a:pt x="5913174" y="4929825"/>
                  <a:pt x="5880629" y="5048144"/>
                  <a:pt x="5796415" y="5148131"/>
                </a:cubicBezTo>
                <a:cubicBezTo>
                  <a:pt x="5723726" y="5234409"/>
                  <a:pt x="5628491" y="5280910"/>
                  <a:pt x="5514773" y="5282406"/>
                </a:cubicBezTo>
                <a:cubicBezTo>
                  <a:pt x="4485597" y="5296249"/>
                  <a:pt x="3456292" y="5289767"/>
                  <a:pt x="2427117" y="5292008"/>
                </a:cubicBezTo>
                <a:cubicBezTo>
                  <a:pt x="2364563" y="5292136"/>
                  <a:pt x="2302888" y="5285151"/>
                  <a:pt x="2241725" y="5272932"/>
                </a:cubicBezTo>
                <a:cubicBezTo>
                  <a:pt x="2165996" y="5257847"/>
                  <a:pt x="2101663" y="5224310"/>
                  <a:pt x="2040622" y="5176058"/>
                </a:cubicBezTo>
                <a:cubicBezTo>
                  <a:pt x="1788873" y="4976829"/>
                  <a:pt x="1533443" y="4781841"/>
                  <a:pt x="1280045" y="4584478"/>
                </a:cubicBezTo>
                <a:cubicBezTo>
                  <a:pt x="1079706" y="4428381"/>
                  <a:pt x="880505" y="4271171"/>
                  <a:pt x="680800" y="4114578"/>
                </a:cubicBezTo>
                <a:cubicBezTo>
                  <a:pt x="518199" y="3987033"/>
                  <a:pt x="355346" y="3859863"/>
                  <a:pt x="192868" y="3732197"/>
                </a:cubicBezTo>
                <a:cubicBezTo>
                  <a:pt x="66356" y="3632707"/>
                  <a:pt x="-3416" y="3509906"/>
                  <a:pt x="129" y="3343462"/>
                </a:cubicBezTo>
                <a:cubicBezTo>
                  <a:pt x="6842" y="3025418"/>
                  <a:pt x="3291" y="2707247"/>
                  <a:pt x="4177" y="2389075"/>
                </a:cubicBezTo>
                <a:cubicBezTo>
                  <a:pt x="4307" y="2372616"/>
                  <a:pt x="5827" y="2356035"/>
                  <a:pt x="6713" y="2339575"/>
                </a:cubicBezTo>
                <a:cubicBezTo>
                  <a:pt x="6079" y="2147452"/>
                  <a:pt x="4436" y="1955329"/>
                  <a:pt x="5070" y="1763206"/>
                </a:cubicBezTo>
                <a:cubicBezTo>
                  <a:pt x="6590" y="1345665"/>
                  <a:pt x="11524" y="928258"/>
                  <a:pt x="10768" y="510717"/>
                </a:cubicBezTo>
                <a:cubicBezTo>
                  <a:pt x="10134" y="187808"/>
                  <a:pt x="190462" y="50540"/>
                  <a:pt x="484257" y="12266"/>
                </a:cubicBezTo>
                <a:cubicBezTo>
                  <a:pt x="564736" y="1731"/>
                  <a:pt x="645468" y="-420"/>
                  <a:pt x="726262" y="63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654AF6-5F75-CCAB-028B-872B489B664B}"/>
              </a:ext>
            </a:extLst>
          </p:cNvPr>
          <p:cNvSpPr/>
          <p:nvPr/>
        </p:nvSpPr>
        <p:spPr>
          <a:xfrm>
            <a:off x="1" y="0"/>
            <a:ext cx="480258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B822E6C-7E7A-2D0C-DC4F-1D821D8E6C33}"/>
              </a:ext>
            </a:extLst>
          </p:cNvPr>
          <p:cNvSpPr txBox="1">
            <a:spLocks/>
          </p:cNvSpPr>
          <p:nvPr/>
        </p:nvSpPr>
        <p:spPr>
          <a:xfrm>
            <a:off x="392923" y="1975907"/>
            <a:ext cx="4218831" cy="21986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j-ea"/>
                <a:cs typeface="Afacad" pitchFamily="2" charset="0"/>
              </a:rPr>
              <a:t>JOURNEY TO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j-ea"/>
                <a:cs typeface="Afacad" pitchFamily="2" charset="0"/>
              </a:rPr>
            </a:b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j-ea"/>
                <a:cs typeface="Afacad" pitchFamily="2" charset="0"/>
              </a:rPr>
              <a:t>SUCCESS</a:t>
            </a:r>
            <a:endParaRPr kumimoji="0" lang="en-US" sz="5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facad" pitchFamily="2" charset="0"/>
              <a:ea typeface="+mj-ea"/>
              <a:cs typeface="Afacad" pitchFamily="2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70D0E9B-1B7E-AB3D-C877-03C9D62603EF}"/>
              </a:ext>
            </a:extLst>
          </p:cNvPr>
          <p:cNvSpPr txBox="1">
            <a:spLocks/>
          </p:cNvSpPr>
          <p:nvPr/>
        </p:nvSpPr>
        <p:spPr>
          <a:xfrm>
            <a:off x="392925" y="4194604"/>
            <a:ext cx="4218829" cy="24159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Embark on a Journey to Success: Charting Courses, Overcoming Challenges, and Embracing Achievements.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facad" pitchFamily="2" charset="0"/>
              <a:ea typeface="+mn-ea"/>
              <a:cs typeface="Afaca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Your Path Starts Here.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07707AC-77B6-4957-FDE1-E931BDB9D0FA}"/>
              </a:ext>
            </a:extLst>
          </p:cNvPr>
          <p:cNvSpPr txBox="1">
            <a:spLocks/>
          </p:cNvSpPr>
          <p:nvPr/>
        </p:nvSpPr>
        <p:spPr>
          <a:xfrm>
            <a:off x="1308341" y="1211599"/>
            <a:ext cx="3421514" cy="343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&lt; YOUR LOGO HERE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6C2EB52-F094-E548-F93E-81A74FBA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66" y="1037944"/>
            <a:ext cx="760441" cy="76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1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3" grpId="0" animBg="1"/>
      <p:bldP spid="26" grpId="0" animBg="1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FE9280-99EB-40E5-7665-C2969E75F8FD}"/>
              </a:ext>
            </a:extLst>
          </p:cNvPr>
          <p:cNvSpPr/>
          <p:nvPr/>
        </p:nvSpPr>
        <p:spPr>
          <a:xfrm>
            <a:off x="0" y="3382045"/>
            <a:ext cx="12192000" cy="352317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C857AD7-23FD-37DB-77CB-F8E798E59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597" y="4347446"/>
            <a:ext cx="1499076" cy="1471367"/>
          </a:xfrm>
          <a:prstGeom prst="flowChartConnector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010D2AA-3109-50E8-FFC0-1779E56DA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" b="94"/>
          <a:stretch/>
        </p:blipFill>
        <p:spPr>
          <a:xfrm>
            <a:off x="6856292" y="4357956"/>
            <a:ext cx="1499076" cy="1471367"/>
          </a:xfrm>
          <a:prstGeom prst="flowChartConnector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22CDBB-41C9-6A54-7AF4-1BE710F69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0481" y="4349572"/>
            <a:ext cx="1499076" cy="1471367"/>
          </a:xfrm>
          <a:prstGeom prst="flowChartConnector">
            <a:avLst/>
          </a:prstGeom>
        </p:spPr>
      </p:pic>
      <p:pic>
        <p:nvPicPr>
          <p:cNvPr id="42" name="Picture 41" descr="A person with glasses giving a thumbs up&#10;&#10;Description automatically generated">
            <a:extLst>
              <a:ext uri="{FF2B5EF4-FFF2-40B4-BE49-F238E27FC236}">
                <a16:creationId xmlns:a16="http://schemas.microsoft.com/office/drawing/2014/main" id="{B942F2C3-A0FF-ED50-86F5-DF4361EFD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2" y="4358863"/>
            <a:ext cx="1499076" cy="1471367"/>
          </a:xfrm>
          <a:prstGeom prst="flowChartConnector">
            <a:avLst/>
          </a:prstGeom>
        </p:spPr>
      </p:pic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343215D5-2AAC-C8A1-B401-8C69B79DDCF3}"/>
              </a:ext>
            </a:extLst>
          </p:cNvPr>
          <p:cNvSpPr/>
          <p:nvPr/>
        </p:nvSpPr>
        <p:spPr>
          <a:xfrm>
            <a:off x="4099332" y="-24332"/>
            <a:ext cx="3279228" cy="3237187"/>
          </a:xfrm>
          <a:prstGeom prst="donut">
            <a:avLst>
              <a:gd name="adj" fmla="val 22072"/>
            </a:avLst>
          </a:prstGeom>
          <a:solidFill>
            <a:schemeClr val="accent1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3E25C9F-F37D-2C08-6EE6-0136616DD8B4}"/>
              </a:ext>
            </a:extLst>
          </p:cNvPr>
          <p:cNvSpPr/>
          <p:nvPr/>
        </p:nvSpPr>
        <p:spPr>
          <a:xfrm rot="19697771">
            <a:off x="-279230" y="5321289"/>
            <a:ext cx="1223870" cy="1832652"/>
          </a:xfrm>
          <a:custGeom>
            <a:avLst/>
            <a:gdLst>
              <a:gd name="connsiteX0" fmla="*/ 792611 w 1223870"/>
              <a:gd name="connsiteY0" fmla="*/ 0 h 1832652"/>
              <a:gd name="connsiteX1" fmla="*/ 845786 w 1223870"/>
              <a:gd name="connsiteY1" fmla="*/ 48643 h 1832652"/>
              <a:gd name="connsiteX2" fmla="*/ 1223870 w 1223870"/>
              <a:gd name="connsiteY2" fmla="*/ 967359 h 1832652"/>
              <a:gd name="connsiteX3" fmla="*/ 1003411 w 1223870"/>
              <a:gd name="connsiteY3" fmla="*/ 1693788 h 1832652"/>
              <a:gd name="connsiteX4" fmla="*/ 889579 w 1223870"/>
              <a:gd name="connsiteY4" fmla="*/ 1832652 h 1832652"/>
              <a:gd name="connsiteX5" fmla="*/ 0 w 1223870"/>
              <a:gd name="connsiteY5" fmla="*/ 1283155 h 183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870" h="1832652">
                <a:moveTo>
                  <a:pt x="792611" y="0"/>
                </a:moveTo>
                <a:lnTo>
                  <a:pt x="845786" y="48643"/>
                </a:lnTo>
                <a:cubicBezTo>
                  <a:pt x="1079386" y="283763"/>
                  <a:pt x="1223870" y="608578"/>
                  <a:pt x="1223870" y="967359"/>
                </a:cubicBezTo>
                <a:cubicBezTo>
                  <a:pt x="1223870" y="1236444"/>
                  <a:pt x="1142597" y="1486425"/>
                  <a:pt x="1003411" y="1693788"/>
                </a:cubicBezTo>
                <a:lnTo>
                  <a:pt x="889579" y="1832652"/>
                </a:lnTo>
                <a:lnTo>
                  <a:pt x="0" y="128315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814EB61-0097-F506-5738-A8B65E645383}"/>
              </a:ext>
            </a:extLst>
          </p:cNvPr>
          <p:cNvSpPr/>
          <p:nvPr/>
        </p:nvSpPr>
        <p:spPr>
          <a:xfrm rot="5173381">
            <a:off x="10263821" y="457832"/>
            <a:ext cx="2500400" cy="1518142"/>
          </a:xfrm>
          <a:custGeom>
            <a:avLst/>
            <a:gdLst>
              <a:gd name="connsiteX0" fmla="*/ 0 w 2500400"/>
              <a:gd name="connsiteY0" fmla="*/ 669276 h 1518142"/>
              <a:gd name="connsiteX1" fmla="*/ 44183 w 2500400"/>
              <a:gd name="connsiteY1" fmla="*/ 0 h 1518142"/>
              <a:gd name="connsiteX2" fmla="*/ 2497544 w 2500400"/>
              <a:gd name="connsiteY2" fmla="*/ 161962 h 1518142"/>
              <a:gd name="connsiteX3" fmla="*/ 2500400 w 2500400"/>
              <a:gd name="connsiteY3" fmla="*/ 218881 h 1518142"/>
              <a:gd name="connsiteX4" fmla="*/ 1209540 w 2500400"/>
              <a:gd name="connsiteY4" fmla="*/ 1518142 h 1518142"/>
              <a:gd name="connsiteX5" fmla="*/ 20122 w 2500400"/>
              <a:gd name="connsiteY5" fmla="*/ 724613 h 151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0400" h="1518142">
                <a:moveTo>
                  <a:pt x="0" y="669276"/>
                </a:moveTo>
                <a:lnTo>
                  <a:pt x="44183" y="0"/>
                </a:lnTo>
                <a:lnTo>
                  <a:pt x="2497544" y="161962"/>
                </a:lnTo>
                <a:lnTo>
                  <a:pt x="2500400" y="218881"/>
                </a:lnTo>
                <a:cubicBezTo>
                  <a:pt x="2500400" y="936443"/>
                  <a:pt x="1922462" y="1518142"/>
                  <a:pt x="1209540" y="1518142"/>
                </a:cubicBezTo>
                <a:cubicBezTo>
                  <a:pt x="674849" y="1518142"/>
                  <a:pt x="216085" y="1190937"/>
                  <a:pt x="20122" y="7246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F57F17CD-AA70-F823-AD4E-578BEC04422A}"/>
              </a:ext>
            </a:extLst>
          </p:cNvPr>
          <p:cNvSpPr/>
          <p:nvPr/>
        </p:nvSpPr>
        <p:spPr>
          <a:xfrm rot="21435750">
            <a:off x="390846" y="3922355"/>
            <a:ext cx="2356007" cy="2325802"/>
          </a:xfrm>
          <a:prstGeom prst="donut">
            <a:avLst>
              <a:gd name="adj" fmla="val 11368"/>
            </a:avLst>
          </a:prstGeom>
          <a:gradFill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02CA7C4-E8CD-6FC2-5E79-C4BE17D71EA9}"/>
              </a:ext>
            </a:extLst>
          </p:cNvPr>
          <p:cNvSpPr/>
          <p:nvPr/>
        </p:nvSpPr>
        <p:spPr>
          <a:xfrm rot="16200000">
            <a:off x="1821876" y="-1821876"/>
            <a:ext cx="3144980" cy="6788731"/>
          </a:xfrm>
          <a:custGeom>
            <a:avLst/>
            <a:gdLst>
              <a:gd name="connsiteX0" fmla="*/ 3144980 w 3144980"/>
              <a:gd name="connsiteY0" fmla="*/ 0 h 6788731"/>
              <a:gd name="connsiteX1" fmla="*/ 3144980 w 3144980"/>
              <a:gd name="connsiteY1" fmla="*/ 6788201 h 6788731"/>
              <a:gd name="connsiteX2" fmla="*/ 2001302 w 3144980"/>
              <a:gd name="connsiteY2" fmla="*/ 6788729 h 6788731"/>
              <a:gd name="connsiteX3" fmla="*/ 1848435 w 3144980"/>
              <a:gd name="connsiteY3" fmla="*/ 6763808 h 6788731"/>
              <a:gd name="connsiteX4" fmla="*/ 1682614 w 3144980"/>
              <a:gd name="connsiteY4" fmla="*/ 6637253 h 6788731"/>
              <a:gd name="connsiteX5" fmla="*/ 1055473 w 3144980"/>
              <a:gd name="connsiteY5" fmla="*/ 5864419 h 6788731"/>
              <a:gd name="connsiteX6" fmla="*/ 561360 w 3144980"/>
              <a:gd name="connsiteY6" fmla="*/ 5250546 h 6788731"/>
              <a:gd name="connsiteX7" fmla="*/ 159032 w 3144980"/>
              <a:gd name="connsiteY7" fmla="*/ 4751008 h 6788731"/>
              <a:gd name="connsiteX8" fmla="*/ 107 w 3144980"/>
              <a:gd name="connsiteY8" fmla="*/ 4243169 h 6788731"/>
              <a:gd name="connsiteX9" fmla="*/ 3445 w 3144980"/>
              <a:gd name="connsiteY9" fmla="*/ 2996368 h 6788731"/>
              <a:gd name="connsiteX10" fmla="*/ 5536 w 3144980"/>
              <a:gd name="connsiteY10" fmla="*/ 2931701 h 6788731"/>
              <a:gd name="connsiteX11" fmla="*/ 4181 w 3144980"/>
              <a:gd name="connsiteY11" fmla="*/ 2178739 h 6788731"/>
              <a:gd name="connsiteX12" fmla="*/ 8879 w 3144980"/>
              <a:gd name="connsiteY12" fmla="*/ 542501 h 6788731"/>
              <a:gd name="connsiteX13" fmla="*/ 169172 w 3144980"/>
              <a:gd name="connsiteY13" fmla="*/ 8108 h 6788731"/>
              <a:gd name="connsiteX14" fmla="*/ 179349 w 3144980"/>
              <a:gd name="connsiteY14" fmla="*/ 0 h 678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980" h="6788731">
                <a:moveTo>
                  <a:pt x="3144980" y="0"/>
                </a:moveTo>
                <a:lnTo>
                  <a:pt x="3144980" y="6788201"/>
                </a:lnTo>
                <a:lnTo>
                  <a:pt x="2001302" y="6788729"/>
                </a:lnTo>
                <a:cubicBezTo>
                  <a:pt x="1949722" y="6788896"/>
                  <a:pt x="1898868" y="6779770"/>
                  <a:pt x="1848435" y="6763808"/>
                </a:cubicBezTo>
                <a:cubicBezTo>
                  <a:pt x="1785992" y="6744102"/>
                  <a:pt x="1732946" y="6700289"/>
                  <a:pt x="1682614" y="6637253"/>
                </a:cubicBezTo>
                <a:cubicBezTo>
                  <a:pt x="1475032" y="6376983"/>
                  <a:pt x="1264415" y="6122252"/>
                  <a:pt x="1055473" y="5864419"/>
                </a:cubicBezTo>
                <a:cubicBezTo>
                  <a:pt x="890281" y="5660496"/>
                  <a:pt x="726029" y="5455118"/>
                  <a:pt x="561360" y="5250546"/>
                </a:cubicBezTo>
                <a:cubicBezTo>
                  <a:pt x="427286" y="5083923"/>
                  <a:pt x="293004" y="4917790"/>
                  <a:pt x="159032" y="4751008"/>
                </a:cubicBezTo>
                <a:cubicBezTo>
                  <a:pt x="54715" y="4621035"/>
                  <a:pt x="-2816" y="4460609"/>
                  <a:pt x="107" y="4243169"/>
                </a:cubicBezTo>
                <a:cubicBezTo>
                  <a:pt x="5642" y="3827680"/>
                  <a:pt x="2715" y="3412024"/>
                  <a:pt x="3445" y="2996368"/>
                </a:cubicBezTo>
                <a:cubicBezTo>
                  <a:pt x="3552" y="2974865"/>
                  <a:pt x="4805" y="2953204"/>
                  <a:pt x="5536" y="2931701"/>
                </a:cubicBezTo>
                <a:cubicBezTo>
                  <a:pt x="5013" y="2680714"/>
                  <a:pt x="3658" y="2429726"/>
                  <a:pt x="4181" y="2178739"/>
                </a:cubicBezTo>
                <a:cubicBezTo>
                  <a:pt x="5434" y="1633268"/>
                  <a:pt x="9503" y="1087972"/>
                  <a:pt x="8879" y="542501"/>
                </a:cubicBezTo>
                <a:cubicBezTo>
                  <a:pt x="8553" y="278848"/>
                  <a:pt x="66513" y="109929"/>
                  <a:pt x="169172" y="8108"/>
                </a:cubicBezTo>
                <a:lnTo>
                  <a:pt x="179349" y="0"/>
                </a:ln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100000">
                <a:srgbClr val="FFFFFF"/>
              </a:gs>
            </a:gsLst>
            <a:lin ang="81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66E871-D3CD-8639-A0C3-5C6CA6CA6A43}"/>
              </a:ext>
            </a:extLst>
          </p:cNvPr>
          <p:cNvSpPr txBox="1">
            <a:spLocks/>
          </p:cNvSpPr>
          <p:nvPr/>
        </p:nvSpPr>
        <p:spPr>
          <a:xfrm>
            <a:off x="465138" y="699506"/>
            <a:ext cx="5715096" cy="103479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j-ea"/>
                <a:cs typeface="Afacad" pitchFamily="2" charset="0"/>
              </a:rPr>
              <a:t>Team Members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5B36C89-6D2F-BBCA-CC21-FDF93F1EF3E3}"/>
              </a:ext>
            </a:extLst>
          </p:cNvPr>
          <p:cNvSpPr txBox="1">
            <a:spLocks/>
          </p:cNvSpPr>
          <p:nvPr/>
        </p:nvSpPr>
        <p:spPr>
          <a:xfrm>
            <a:off x="465137" y="3510215"/>
            <a:ext cx="2335914" cy="362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ALICE THORN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2C3B62-9C7E-5D1D-307F-A5600F6F4992}"/>
              </a:ext>
            </a:extLst>
          </p:cNvPr>
          <p:cNvSpPr txBox="1">
            <a:spLocks/>
          </p:cNvSpPr>
          <p:nvPr/>
        </p:nvSpPr>
        <p:spPr>
          <a:xfrm>
            <a:off x="264821" y="6274629"/>
            <a:ext cx="2736545" cy="10340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Financial Analyst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98654B1-B02E-5E95-2D14-3D519A200230}"/>
              </a:ext>
            </a:extLst>
          </p:cNvPr>
          <p:cNvSpPr txBox="1">
            <a:spLocks/>
          </p:cNvSpPr>
          <p:nvPr/>
        </p:nvSpPr>
        <p:spPr>
          <a:xfrm>
            <a:off x="7034784" y="736714"/>
            <a:ext cx="4692078" cy="2476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Welcome to our world</a:t>
            </a: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!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Explore the personalities behind the roles and get to know the diverse talents that shape our team's story. 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5DDC7673-4E91-6FB9-FB94-AAA678D543FC}"/>
              </a:ext>
            </a:extLst>
          </p:cNvPr>
          <p:cNvSpPr/>
          <p:nvPr/>
        </p:nvSpPr>
        <p:spPr>
          <a:xfrm rot="21435750">
            <a:off x="3450433" y="3922355"/>
            <a:ext cx="2356007" cy="2325802"/>
          </a:xfrm>
          <a:prstGeom prst="donut">
            <a:avLst>
              <a:gd name="adj" fmla="val 11368"/>
            </a:avLst>
          </a:prstGeom>
          <a:gradFill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A96EFD-420E-BDCB-98A2-FB32320FEC88}"/>
              </a:ext>
            </a:extLst>
          </p:cNvPr>
          <p:cNvSpPr txBox="1">
            <a:spLocks/>
          </p:cNvSpPr>
          <p:nvPr/>
        </p:nvSpPr>
        <p:spPr>
          <a:xfrm>
            <a:off x="3524724" y="3510215"/>
            <a:ext cx="2335914" cy="3625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NATHAN FOSTER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909109-EFB1-3BDC-4ECA-AFCBDAEA2111}"/>
              </a:ext>
            </a:extLst>
          </p:cNvPr>
          <p:cNvSpPr txBox="1">
            <a:spLocks/>
          </p:cNvSpPr>
          <p:nvPr/>
        </p:nvSpPr>
        <p:spPr>
          <a:xfrm>
            <a:off x="3324408" y="6274629"/>
            <a:ext cx="2736545" cy="10340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Creative Director</a:t>
            </a: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A4FC3043-2431-5051-F7D4-38ADAFE8FD5B}"/>
              </a:ext>
            </a:extLst>
          </p:cNvPr>
          <p:cNvSpPr/>
          <p:nvPr/>
        </p:nvSpPr>
        <p:spPr>
          <a:xfrm rot="21435750">
            <a:off x="6434746" y="3926000"/>
            <a:ext cx="2356007" cy="2325802"/>
          </a:xfrm>
          <a:prstGeom prst="donut">
            <a:avLst>
              <a:gd name="adj" fmla="val 11368"/>
            </a:avLst>
          </a:prstGeom>
          <a:gradFill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48E9FC-9471-96CA-FCB6-9DF8B794EA99}"/>
              </a:ext>
            </a:extLst>
          </p:cNvPr>
          <p:cNvSpPr txBox="1">
            <a:spLocks/>
          </p:cNvSpPr>
          <p:nvPr/>
        </p:nvSpPr>
        <p:spPr>
          <a:xfrm>
            <a:off x="6509037" y="3513860"/>
            <a:ext cx="2335914" cy="362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NAYA RITHVIK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415786-0FCC-5BCF-E84A-D073D2423295}"/>
              </a:ext>
            </a:extLst>
          </p:cNvPr>
          <p:cNvSpPr txBox="1">
            <a:spLocks/>
          </p:cNvSpPr>
          <p:nvPr/>
        </p:nvSpPr>
        <p:spPr>
          <a:xfrm>
            <a:off x="6308721" y="6278274"/>
            <a:ext cx="2736545" cy="10340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IT Specialist</a:t>
            </a: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17AFE30E-E1C2-8606-5AD9-62B37BDDE867}"/>
              </a:ext>
            </a:extLst>
          </p:cNvPr>
          <p:cNvSpPr/>
          <p:nvPr/>
        </p:nvSpPr>
        <p:spPr>
          <a:xfrm rot="21435750">
            <a:off x="9490887" y="3922355"/>
            <a:ext cx="2356007" cy="2325802"/>
          </a:xfrm>
          <a:prstGeom prst="donut">
            <a:avLst>
              <a:gd name="adj" fmla="val 11368"/>
            </a:avLst>
          </a:prstGeom>
          <a:gradFill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7857BEB-EAD0-5CCA-E08D-7018D61C1EFD}"/>
              </a:ext>
            </a:extLst>
          </p:cNvPr>
          <p:cNvSpPr txBox="1">
            <a:spLocks/>
          </p:cNvSpPr>
          <p:nvPr/>
        </p:nvSpPr>
        <p:spPr>
          <a:xfrm>
            <a:off x="9565178" y="3510215"/>
            <a:ext cx="2335914" cy="362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DANIEL FIELDS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DB86CFE-9D34-905D-FBE5-E4770CB69658}"/>
              </a:ext>
            </a:extLst>
          </p:cNvPr>
          <p:cNvSpPr txBox="1">
            <a:spLocks/>
          </p:cNvSpPr>
          <p:nvPr/>
        </p:nvSpPr>
        <p:spPr>
          <a:xfrm>
            <a:off x="9364862" y="6274629"/>
            <a:ext cx="2736545" cy="10340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Sales Manager</a:t>
            </a:r>
          </a:p>
        </p:txBody>
      </p:sp>
    </p:spTree>
    <p:extLst>
      <p:ext uri="{BB962C8B-B14F-4D97-AF65-F5344CB8AC3E}">
        <p14:creationId xmlns:p14="http://schemas.microsoft.com/office/powerpoint/2010/main" val="3411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6" grpId="0"/>
      <p:bldP spid="14" grpId="0"/>
      <p:bldP spid="15" grpId="0"/>
      <p:bldP spid="16" grpId="0"/>
      <p:bldP spid="2" grpId="0" animBg="1"/>
      <p:bldP spid="5" grpId="0"/>
      <p:bldP spid="8" grpId="0"/>
      <p:bldP spid="9" grpId="0" animBg="1"/>
      <p:bldP spid="11" grpId="0"/>
      <p:bldP spid="12" grpId="0"/>
      <p:bldP spid="13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ircle: Hollow 40">
            <a:extLst>
              <a:ext uri="{FF2B5EF4-FFF2-40B4-BE49-F238E27FC236}">
                <a16:creationId xmlns:a16="http://schemas.microsoft.com/office/drawing/2014/main" id="{F66B288F-055D-41BE-242C-1EA43A6D2E52}"/>
              </a:ext>
            </a:extLst>
          </p:cNvPr>
          <p:cNvSpPr/>
          <p:nvPr/>
        </p:nvSpPr>
        <p:spPr>
          <a:xfrm>
            <a:off x="510869" y="365885"/>
            <a:ext cx="3279228" cy="3237187"/>
          </a:xfrm>
          <a:prstGeom prst="donut">
            <a:avLst>
              <a:gd name="adj" fmla="val 22072"/>
            </a:avLst>
          </a:prstGeom>
          <a:solidFill>
            <a:schemeClr val="accent1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0199827-5A83-8220-1C88-33AFF42F7BA8}"/>
              </a:ext>
            </a:extLst>
          </p:cNvPr>
          <p:cNvSpPr/>
          <p:nvPr/>
        </p:nvSpPr>
        <p:spPr>
          <a:xfrm>
            <a:off x="10895382" y="-33496"/>
            <a:ext cx="1296618" cy="1956399"/>
          </a:xfrm>
          <a:custGeom>
            <a:avLst/>
            <a:gdLst>
              <a:gd name="connsiteX0" fmla="*/ 45728 w 1296618"/>
              <a:gd name="connsiteY0" fmla="*/ 0 h 1956399"/>
              <a:gd name="connsiteX1" fmla="*/ 799411 w 1296618"/>
              <a:gd name="connsiteY1" fmla="*/ 0 h 1956399"/>
              <a:gd name="connsiteX2" fmla="*/ 787211 w 1296618"/>
              <a:gd name="connsiteY2" fmla="*/ 21966 h 1956399"/>
              <a:gd name="connsiteX3" fmla="*/ 714512 w 1296618"/>
              <a:gd name="connsiteY3" fmla="*/ 373876 h 1956399"/>
              <a:gd name="connsiteX4" fmla="*/ 1279523 w 1296618"/>
              <a:gd name="connsiteY4" fmla="*/ 1206911 h 1956399"/>
              <a:gd name="connsiteX5" fmla="*/ 1296618 w 1296618"/>
              <a:gd name="connsiteY5" fmla="*/ 1212097 h 1956399"/>
              <a:gd name="connsiteX6" fmla="*/ 1296618 w 1296618"/>
              <a:gd name="connsiteY6" fmla="*/ 1956399 h 1956399"/>
              <a:gd name="connsiteX7" fmla="*/ 1152043 w 1296618"/>
              <a:gd name="connsiteY7" fmla="*/ 1919701 h 1956399"/>
              <a:gd name="connsiteX8" fmla="*/ 0 w 1296618"/>
              <a:gd name="connsiteY8" fmla="*/ 373876 h 1956399"/>
              <a:gd name="connsiteX9" fmla="*/ 33311 w 1296618"/>
              <a:gd name="connsiteY9" fmla="*/ 47673 h 195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6618" h="1956399">
                <a:moveTo>
                  <a:pt x="45728" y="0"/>
                </a:moveTo>
                <a:lnTo>
                  <a:pt x="799411" y="0"/>
                </a:lnTo>
                <a:lnTo>
                  <a:pt x="787211" y="21966"/>
                </a:lnTo>
                <a:cubicBezTo>
                  <a:pt x="740398" y="130129"/>
                  <a:pt x="714512" y="249048"/>
                  <a:pt x="714512" y="373876"/>
                </a:cubicBezTo>
                <a:cubicBezTo>
                  <a:pt x="714512" y="748359"/>
                  <a:pt x="947489" y="1069664"/>
                  <a:pt x="1279523" y="1206911"/>
                </a:cubicBezTo>
                <a:lnTo>
                  <a:pt x="1296618" y="1212097"/>
                </a:lnTo>
                <a:lnTo>
                  <a:pt x="1296618" y="1956399"/>
                </a:lnTo>
                <a:lnTo>
                  <a:pt x="1152043" y="1919701"/>
                </a:lnTo>
                <a:cubicBezTo>
                  <a:pt x="484608" y="1714769"/>
                  <a:pt x="0" y="1100190"/>
                  <a:pt x="0" y="373876"/>
                </a:cubicBezTo>
                <a:cubicBezTo>
                  <a:pt x="0" y="262135"/>
                  <a:pt x="11470" y="153039"/>
                  <a:pt x="33311" y="476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ircle: Hollow 38">
            <a:extLst>
              <a:ext uri="{FF2B5EF4-FFF2-40B4-BE49-F238E27FC236}">
                <a16:creationId xmlns:a16="http://schemas.microsoft.com/office/drawing/2014/main" id="{F09A7BE7-2335-D17C-7FE3-AE5DB7AAEC0F}"/>
              </a:ext>
            </a:extLst>
          </p:cNvPr>
          <p:cNvSpPr/>
          <p:nvPr/>
        </p:nvSpPr>
        <p:spPr>
          <a:xfrm rot="19233314">
            <a:off x="6318680" y="2132752"/>
            <a:ext cx="3840006" cy="3790776"/>
          </a:xfrm>
          <a:prstGeom prst="donut">
            <a:avLst>
              <a:gd name="adj" fmla="val 14280"/>
            </a:avLst>
          </a:prstGeom>
          <a:gradFill>
            <a:gsLst>
              <a:gs pos="100000">
                <a:schemeClr val="accent1"/>
              </a:gs>
              <a:gs pos="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BBE0CB-F39B-658F-22A8-F07232ECD978}"/>
              </a:ext>
            </a:extLst>
          </p:cNvPr>
          <p:cNvSpPr/>
          <p:nvPr/>
        </p:nvSpPr>
        <p:spPr>
          <a:xfrm rot="16200000" flipH="1">
            <a:off x="-84298" y="1602759"/>
            <a:ext cx="5325471" cy="5185012"/>
          </a:xfrm>
          <a:custGeom>
            <a:avLst/>
            <a:gdLst>
              <a:gd name="connsiteX0" fmla="*/ 107 w 5325471"/>
              <a:gd name="connsiteY0" fmla="*/ 2639450 h 5185012"/>
              <a:gd name="connsiteX1" fmla="*/ 159032 w 5325471"/>
              <a:gd name="connsiteY1" fmla="*/ 3147290 h 5185012"/>
              <a:gd name="connsiteX2" fmla="*/ 561360 w 5325471"/>
              <a:gd name="connsiteY2" fmla="*/ 3646828 h 5185012"/>
              <a:gd name="connsiteX3" fmla="*/ 1055473 w 5325471"/>
              <a:gd name="connsiteY3" fmla="*/ 4260700 h 5185012"/>
              <a:gd name="connsiteX4" fmla="*/ 1682614 w 5325471"/>
              <a:gd name="connsiteY4" fmla="*/ 5033534 h 5185012"/>
              <a:gd name="connsiteX5" fmla="*/ 1848435 w 5325471"/>
              <a:gd name="connsiteY5" fmla="*/ 5160089 h 5185012"/>
              <a:gd name="connsiteX6" fmla="*/ 2001302 w 5325471"/>
              <a:gd name="connsiteY6" fmla="*/ 5185010 h 5185012"/>
              <a:gd name="connsiteX7" fmla="*/ 5325471 w 5325471"/>
              <a:gd name="connsiteY7" fmla="*/ 5173714 h 5185012"/>
              <a:gd name="connsiteX8" fmla="*/ 5325471 w 5325471"/>
              <a:gd name="connsiteY8" fmla="*/ 0 h 5185012"/>
              <a:gd name="connsiteX9" fmla="*/ 5832 w 5325471"/>
              <a:gd name="connsiteY9" fmla="*/ 0 h 5185012"/>
              <a:gd name="connsiteX10" fmla="*/ 4181 w 5325471"/>
              <a:gd name="connsiteY10" fmla="*/ 575020 h 5185012"/>
              <a:gd name="connsiteX11" fmla="*/ 5536 w 5325471"/>
              <a:gd name="connsiteY11" fmla="*/ 1327982 h 5185012"/>
              <a:gd name="connsiteX12" fmla="*/ 3445 w 5325471"/>
              <a:gd name="connsiteY12" fmla="*/ 1392650 h 5185012"/>
              <a:gd name="connsiteX13" fmla="*/ 107 w 5325471"/>
              <a:gd name="connsiteY13" fmla="*/ 2639450 h 518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25471" h="5185012">
                <a:moveTo>
                  <a:pt x="107" y="2639450"/>
                </a:moveTo>
                <a:cubicBezTo>
                  <a:pt x="-2816" y="2856890"/>
                  <a:pt x="54715" y="3017316"/>
                  <a:pt x="159032" y="3147290"/>
                </a:cubicBezTo>
                <a:lnTo>
                  <a:pt x="561360" y="3646828"/>
                </a:lnTo>
                <a:lnTo>
                  <a:pt x="1055473" y="4260700"/>
                </a:lnTo>
                <a:cubicBezTo>
                  <a:pt x="1264415" y="4518533"/>
                  <a:pt x="1475032" y="4773264"/>
                  <a:pt x="1682614" y="5033534"/>
                </a:cubicBezTo>
                <a:cubicBezTo>
                  <a:pt x="1732946" y="5096570"/>
                  <a:pt x="1785992" y="5140383"/>
                  <a:pt x="1848435" y="5160089"/>
                </a:cubicBezTo>
                <a:cubicBezTo>
                  <a:pt x="1898868" y="5176051"/>
                  <a:pt x="1949722" y="5185177"/>
                  <a:pt x="2001302" y="5185010"/>
                </a:cubicBezTo>
                <a:lnTo>
                  <a:pt x="5325471" y="5173714"/>
                </a:lnTo>
                <a:lnTo>
                  <a:pt x="5325471" y="0"/>
                </a:lnTo>
                <a:lnTo>
                  <a:pt x="5832" y="0"/>
                </a:lnTo>
                <a:lnTo>
                  <a:pt x="4181" y="575020"/>
                </a:lnTo>
                <a:cubicBezTo>
                  <a:pt x="3658" y="826008"/>
                  <a:pt x="5013" y="1076996"/>
                  <a:pt x="5536" y="1327982"/>
                </a:cubicBezTo>
                <a:cubicBezTo>
                  <a:pt x="4805" y="1349486"/>
                  <a:pt x="3552" y="1371146"/>
                  <a:pt x="3445" y="1392650"/>
                </a:cubicBezTo>
                <a:cubicBezTo>
                  <a:pt x="2715" y="1808306"/>
                  <a:pt x="5642" y="2223962"/>
                  <a:pt x="107" y="2639450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100000">
                <a:srgbClr val="FFFFFF"/>
              </a:gs>
            </a:gsLst>
            <a:lin ang="81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93DE8D-183C-9E70-77AC-3D0C1BDE8F68}"/>
              </a:ext>
            </a:extLst>
          </p:cNvPr>
          <p:cNvSpPr txBox="1">
            <a:spLocks/>
          </p:cNvSpPr>
          <p:nvPr/>
        </p:nvSpPr>
        <p:spPr>
          <a:xfrm>
            <a:off x="153772" y="2251683"/>
            <a:ext cx="4218831" cy="219868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j-ea"/>
                <a:cs typeface="Afacad" pitchFamily="2" charset="0"/>
              </a:rPr>
              <a:t>KEY HIGHTLIGHTS</a:t>
            </a:r>
            <a:endParaRPr kumimoji="0" lang="en-US" sz="5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facad" pitchFamily="2" charset="0"/>
              <a:ea typeface="+mj-ea"/>
              <a:cs typeface="Afacad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CB71A1-7B4A-09FC-EB5A-ADDDAFE081EE}"/>
              </a:ext>
            </a:extLst>
          </p:cNvPr>
          <p:cNvSpPr txBox="1">
            <a:spLocks/>
          </p:cNvSpPr>
          <p:nvPr/>
        </p:nvSpPr>
        <p:spPr>
          <a:xfrm>
            <a:off x="153774" y="4117473"/>
            <a:ext cx="4218829" cy="24159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Add a description of key highlights and overall thoughts on the project.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1BFEC9-7447-C278-194A-896EB249BB47}"/>
              </a:ext>
            </a:extLst>
          </p:cNvPr>
          <p:cNvSpPr txBox="1">
            <a:spLocks/>
          </p:cNvSpPr>
          <p:nvPr/>
        </p:nvSpPr>
        <p:spPr>
          <a:xfrm>
            <a:off x="153772" y="351808"/>
            <a:ext cx="6900681" cy="9167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j-ea"/>
                <a:cs typeface="Afacad" pitchFamily="2" charset="0"/>
              </a:rPr>
              <a:t>PROJECT SUMMARY</a:t>
            </a:r>
            <a:endParaRPr kumimoji="0" lang="en-US" sz="5400" b="1" i="0" u="none" strike="noStrike" kern="1200" cap="none" spc="300" normalizeH="0" baseline="0" noProof="0" dirty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Afacad" pitchFamily="2" charset="0"/>
              <a:ea typeface="+mj-ea"/>
              <a:cs typeface="Afacad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1AD2783-6D41-42B0-2213-7BCB76742E8C}"/>
              </a:ext>
            </a:extLst>
          </p:cNvPr>
          <p:cNvSpPr/>
          <p:nvPr/>
        </p:nvSpPr>
        <p:spPr>
          <a:xfrm>
            <a:off x="4540444" y="1532529"/>
            <a:ext cx="3429608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F88E2E4-9F49-2949-A9F9-D1FCC33F181F}"/>
              </a:ext>
            </a:extLst>
          </p:cNvPr>
          <p:cNvSpPr txBox="1">
            <a:spLocks/>
          </p:cNvSpPr>
          <p:nvPr/>
        </p:nvSpPr>
        <p:spPr>
          <a:xfrm>
            <a:off x="4610844" y="1596464"/>
            <a:ext cx="2740369" cy="4945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Scope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1799592-C812-D000-994B-9C50C81E8F84}"/>
              </a:ext>
            </a:extLst>
          </p:cNvPr>
          <p:cNvSpPr txBox="1">
            <a:spLocks/>
          </p:cNvSpPr>
          <p:nvPr/>
        </p:nvSpPr>
        <p:spPr>
          <a:xfrm>
            <a:off x="4610843" y="2090982"/>
            <a:ext cx="3257903" cy="904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Add your summary item description here.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001714-A511-A7C9-C7A5-A0A24B5971C6}"/>
              </a:ext>
            </a:extLst>
          </p:cNvPr>
          <p:cNvSpPr/>
          <p:nvPr/>
        </p:nvSpPr>
        <p:spPr>
          <a:xfrm>
            <a:off x="4509429" y="3259577"/>
            <a:ext cx="3429608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B1FDBFE-BE4F-3CE9-1F7D-D0F13F9140CE}"/>
              </a:ext>
            </a:extLst>
          </p:cNvPr>
          <p:cNvSpPr txBox="1">
            <a:spLocks/>
          </p:cNvSpPr>
          <p:nvPr/>
        </p:nvSpPr>
        <p:spPr>
          <a:xfrm>
            <a:off x="4579829" y="3323512"/>
            <a:ext cx="2740369" cy="4945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Goals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550F9E6-CB42-9831-202B-522DAB8338AA}"/>
              </a:ext>
            </a:extLst>
          </p:cNvPr>
          <p:cNvSpPr txBox="1">
            <a:spLocks/>
          </p:cNvSpPr>
          <p:nvPr/>
        </p:nvSpPr>
        <p:spPr>
          <a:xfrm>
            <a:off x="4579828" y="3818030"/>
            <a:ext cx="3257903" cy="904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Add your summary item description here.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5868482-E92D-2C58-9F82-C571E2F6FA91}"/>
              </a:ext>
            </a:extLst>
          </p:cNvPr>
          <p:cNvSpPr/>
          <p:nvPr/>
        </p:nvSpPr>
        <p:spPr>
          <a:xfrm>
            <a:off x="4509429" y="5043152"/>
            <a:ext cx="3429608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90426A-5D1E-2F1D-FC6F-24A2608C2BB3}"/>
              </a:ext>
            </a:extLst>
          </p:cNvPr>
          <p:cNvSpPr txBox="1">
            <a:spLocks/>
          </p:cNvSpPr>
          <p:nvPr/>
        </p:nvSpPr>
        <p:spPr>
          <a:xfrm>
            <a:off x="4579829" y="5107087"/>
            <a:ext cx="2740369" cy="4945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Risks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86C3C61-F8B3-3D3D-9ABD-8FBEB587D062}"/>
              </a:ext>
            </a:extLst>
          </p:cNvPr>
          <p:cNvSpPr txBox="1">
            <a:spLocks/>
          </p:cNvSpPr>
          <p:nvPr/>
        </p:nvSpPr>
        <p:spPr>
          <a:xfrm>
            <a:off x="4579828" y="5601605"/>
            <a:ext cx="3257903" cy="904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Add your summary item description here.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DC1673-EF07-2615-A947-FC8979261C58}"/>
              </a:ext>
            </a:extLst>
          </p:cNvPr>
          <p:cNvSpPr/>
          <p:nvPr/>
        </p:nvSpPr>
        <p:spPr>
          <a:xfrm>
            <a:off x="8427871" y="1532529"/>
            <a:ext cx="3429608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1D8ABBD-E934-DF17-2854-120583E1F4EC}"/>
              </a:ext>
            </a:extLst>
          </p:cNvPr>
          <p:cNvSpPr txBox="1">
            <a:spLocks/>
          </p:cNvSpPr>
          <p:nvPr/>
        </p:nvSpPr>
        <p:spPr>
          <a:xfrm>
            <a:off x="8498271" y="1596464"/>
            <a:ext cx="2740369" cy="4945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Approvals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58F2CDD-BF92-D606-322E-07BABF57D235}"/>
              </a:ext>
            </a:extLst>
          </p:cNvPr>
          <p:cNvSpPr txBox="1">
            <a:spLocks/>
          </p:cNvSpPr>
          <p:nvPr/>
        </p:nvSpPr>
        <p:spPr>
          <a:xfrm>
            <a:off x="8498270" y="2090982"/>
            <a:ext cx="3257903" cy="904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Add your summary item description here.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697F79F-7AC9-0D4C-7EBF-64072B399BF1}"/>
              </a:ext>
            </a:extLst>
          </p:cNvPr>
          <p:cNvSpPr/>
          <p:nvPr/>
        </p:nvSpPr>
        <p:spPr>
          <a:xfrm>
            <a:off x="8396856" y="3259577"/>
            <a:ext cx="3429608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3A61F8F-D9BA-FD3E-011A-1BF940A67335}"/>
              </a:ext>
            </a:extLst>
          </p:cNvPr>
          <p:cNvSpPr txBox="1">
            <a:spLocks/>
          </p:cNvSpPr>
          <p:nvPr/>
        </p:nvSpPr>
        <p:spPr>
          <a:xfrm>
            <a:off x="8467256" y="3323512"/>
            <a:ext cx="2740369" cy="4945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/>
                <a:ea typeface="+mn-ea"/>
                <a:cs typeface="+mn-cs"/>
              </a:rPr>
              <a:t>Constraints</a:t>
            </a:r>
            <a:endParaRPr kumimoji="0" lang="en-US" sz="2200" b="1" i="0" u="none" strike="noStrike" kern="1200" cap="none" spc="300" normalizeH="0" baseline="0" noProof="0" dirty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Afacad" pitchFamily="2" charset="0"/>
              <a:ea typeface="+mn-ea"/>
              <a:cs typeface="Afacad" pitchFamily="2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3636FD0-9275-DEAA-5A92-5AE9B937FC24}"/>
              </a:ext>
            </a:extLst>
          </p:cNvPr>
          <p:cNvSpPr txBox="1">
            <a:spLocks/>
          </p:cNvSpPr>
          <p:nvPr/>
        </p:nvSpPr>
        <p:spPr>
          <a:xfrm>
            <a:off x="8467255" y="3818030"/>
            <a:ext cx="3257903" cy="904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Add your summary item description here.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B47C057-6870-CEEE-9B4B-0EF292528775}"/>
              </a:ext>
            </a:extLst>
          </p:cNvPr>
          <p:cNvSpPr/>
          <p:nvPr/>
        </p:nvSpPr>
        <p:spPr>
          <a:xfrm>
            <a:off x="8396856" y="5043152"/>
            <a:ext cx="3429608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36C6D1A7-8473-DBB1-BFC9-4CE01231E521}"/>
              </a:ext>
            </a:extLst>
          </p:cNvPr>
          <p:cNvSpPr txBox="1">
            <a:spLocks/>
          </p:cNvSpPr>
          <p:nvPr/>
        </p:nvSpPr>
        <p:spPr>
          <a:xfrm>
            <a:off x="8467256" y="5107087"/>
            <a:ext cx="2740369" cy="4945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/>
                <a:ea typeface="+mn-ea"/>
                <a:cs typeface="+mn-cs"/>
              </a:rPr>
              <a:t>Objectives</a:t>
            </a:r>
            <a:endParaRPr kumimoji="0" lang="en-US" sz="2200" b="1" i="0" u="none" strike="noStrike" kern="1200" cap="none" spc="300" normalizeH="0" baseline="0" noProof="0" dirty="0">
              <a:ln>
                <a:noFill/>
              </a:ln>
              <a:solidFill>
                <a:srgbClr val="544A7D"/>
              </a:solidFill>
              <a:effectLst/>
              <a:uLnTx/>
              <a:uFillTx/>
              <a:latin typeface="Afacad" pitchFamily="2" charset="0"/>
              <a:ea typeface="+mn-ea"/>
              <a:cs typeface="Afacad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4757888-B7FB-190E-73D1-8BE24EF6516B}"/>
              </a:ext>
            </a:extLst>
          </p:cNvPr>
          <p:cNvSpPr txBox="1">
            <a:spLocks/>
          </p:cNvSpPr>
          <p:nvPr/>
        </p:nvSpPr>
        <p:spPr>
          <a:xfrm>
            <a:off x="8467255" y="5601605"/>
            <a:ext cx="3257903" cy="904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44A7D"/>
                </a:solidFill>
                <a:effectLst/>
                <a:uLnTx/>
                <a:uFillTx/>
                <a:latin typeface="Afacad" pitchFamily="2" charset="0"/>
                <a:ea typeface="+mn-ea"/>
                <a:cs typeface="Afacad" pitchFamily="2" charset="0"/>
              </a:rPr>
              <a:t>Add your summary item description here.</a:t>
            </a:r>
          </a:p>
        </p:txBody>
      </p:sp>
      <p:pic>
        <p:nvPicPr>
          <p:cNvPr id="42" name="Picture 41" descr="Bullseye with solid fill">
            <a:extLst>
              <a:ext uri="{FF2B5EF4-FFF2-40B4-BE49-F238E27FC236}">
                <a16:creationId xmlns:a16="http://schemas.microsoft.com/office/drawing/2014/main" id="{04AE81C6-47AF-892C-0AC8-534879DD4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24" b="924"/>
          <a:stretch/>
        </p:blipFill>
        <p:spPr>
          <a:xfrm>
            <a:off x="7477556" y="3012753"/>
            <a:ext cx="720248" cy="706935"/>
          </a:xfrm>
          <a:prstGeom prst="flowChartConnector">
            <a:avLst/>
          </a:prstGeom>
        </p:spPr>
      </p:pic>
      <p:pic>
        <p:nvPicPr>
          <p:cNvPr id="43" name="Graphic 18" descr="Head with Gears">
            <a:extLst>
              <a:ext uri="{FF2B5EF4-FFF2-40B4-BE49-F238E27FC236}">
                <a16:creationId xmlns:a16="http://schemas.microsoft.com/office/drawing/2014/main" id="{80716102-1BF5-5B73-84E1-83BFB49DD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7419" y="1268521"/>
            <a:ext cx="720248" cy="706935"/>
          </a:xfrm>
          <a:prstGeom prst="flowChartConnector">
            <a:avLst/>
          </a:prstGeom>
        </p:spPr>
      </p:pic>
      <p:pic>
        <p:nvPicPr>
          <p:cNvPr id="44" name="Graphic 43" descr="Magnifying glass">
            <a:extLst>
              <a:ext uri="{FF2B5EF4-FFF2-40B4-BE49-F238E27FC236}">
                <a16:creationId xmlns:a16="http://schemas.microsoft.com/office/drawing/2014/main" id="{39E5A65E-318A-FC5C-4BA2-6A98196B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8622" y="4827550"/>
            <a:ext cx="720248" cy="706935"/>
          </a:xfrm>
          <a:prstGeom prst="flowChartConnector">
            <a:avLst/>
          </a:prstGeom>
        </p:spPr>
      </p:pic>
      <p:pic>
        <p:nvPicPr>
          <p:cNvPr id="45" name="Graphic 44" descr="Checkmark">
            <a:extLst>
              <a:ext uri="{FF2B5EF4-FFF2-40B4-BE49-F238E27FC236}">
                <a16:creationId xmlns:a16="http://schemas.microsoft.com/office/drawing/2014/main" id="{E613E4A7-D01B-4B14-7702-9F8FFD5F21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95998" y="1252043"/>
            <a:ext cx="720248" cy="706935"/>
          </a:xfrm>
          <a:prstGeom prst="flowChartConnector">
            <a:avLst/>
          </a:prstGeom>
        </p:spPr>
      </p:pic>
      <p:pic>
        <p:nvPicPr>
          <p:cNvPr id="46" name="Graphic 45" descr="Lightbulb">
            <a:extLst>
              <a:ext uri="{FF2B5EF4-FFF2-40B4-BE49-F238E27FC236}">
                <a16:creationId xmlns:a16="http://schemas.microsoft.com/office/drawing/2014/main" id="{31325C33-EF98-FFAE-B24C-972D26BFF8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83405" y="4753619"/>
            <a:ext cx="720248" cy="706935"/>
          </a:xfrm>
          <a:prstGeom prst="flowChartConnector">
            <a:avLst/>
          </a:prstGeom>
        </p:spPr>
      </p:pic>
      <p:pic>
        <p:nvPicPr>
          <p:cNvPr id="47" name="Picture 41" descr="Tools with solid fill">
            <a:extLst>
              <a:ext uri="{FF2B5EF4-FFF2-40B4-BE49-F238E27FC236}">
                <a16:creationId xmlns:a16="http://schemas.microsoft.com/office/drawing/2014/main" id="{C4328740-14E6-54B5-11A5-73F4F35D08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924" b="924"/>
          <a:stretch/>
        </p:blipFill>
        <p:spPr>
          <a:xfrm>
            <a:off x="11364983" y="3026570"/>
            <a:ext cx="720248" cy="70693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3172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 animBg="1"/>
      <p:bldP spid="21" grpId="0"/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  <p:bldP spid="36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">
            <a:extLst>
              <a:ext uri="{FF2B5EF4-FFF2-40B4-BE49-F238E27FC236}">
                <a16:creationId xmlns:a16="http://schemas.microsoft.com/office/drawing/2014/main" id="{907A66CD-A842-F074-CB6D-7BBDBDFE3BFD}"/>
              </a:ext>
            </a:extLst>
          </p:cNvPr>
          <p:cNvSpPr txBox="1">
            <a:spLocks/>
          </p:cNvSpPr>
          <p:nvPr/>
        </p:nvSpPr>
        <p:spPr>
          <a:xfrm>
            <a:off x="348194" y="832468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46">
              <a:spcBef>
                <a:spcPct val="0"/>
              </a:spcBef>
              <a:buNone/>
              <a:defRPr sz="3600" b="1">
                <a:solidFill>
                  <a:srgbClr val="C5F1FF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However, if you would like more slides like these, visit www.PresenterMedia.com</a:t>
            </a:r>
          </a:p>
        </p:txBody>
      </p:sp>
      <p:sp>
        <p:nvSpPr>
          <p:cNvPr id="45" name="Title 4">
            <a:extLst>
              <a:ext uri="{FF2B5EF4-FFF2-40B4-BE49-F238E27FC236}">
                <a16:creationId xmlns:a16="http://schemas.microsoft.com/office/drawing/2014/main" id="{C910D174-C981-EDB8-8893-47170E7F62A4}"/>
              </a:ext>
            </a:extLst>
          </p:cNvPr>
          <p:cNvSpPr txBox="1">
            <a:spLocks/>
          </p:cNvSpPr>
          <p:nvPr/>
        </p:nvSpPr>
        <p:spPr>
          <a:xfrm>
            <a:off x="1251074" y="5551911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Sign up and download this full template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  <a:hlinkClick r:id="rId3"/>
              </a:rPr>
              <a:t>https://www.presentermedia.com/powerpoint-template/project-kickoff-journey-to-success-pid-29439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4679-96C0-B3E8-3B0B-F9C61DE9FA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313" y="2342422"/>
            <a:ext cx="2543528" cy="1430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86279-688C-6F7A-21F1-4819617747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3021" y="2339743"/>
            <a:ext cx="2553056" cy="1436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F8BFB-4AE7-E74C-4E02-A032C8F04A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6256" y="2339147"/>
            <a:ext cx="2572108" cy="1446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C12AB-C539-DF02-C5F4-8E917F8FA6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215" y="3887839"/>
            <a:ext cx="2543530" cy="1448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413E7B-20CC-FEF9-8D54-2B082F4144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669" y="3902093"/>
            <a:ext cx="2553056" cy="14360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0271C7-C5DD-B53A-A76A-2EA50CE106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123" y="3903904"/>
            <a:ext cx="2552813" cy="14437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B4893E-D10A-0741-275B-A9B5D83C5DC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3351" y="2334741"/>
            <a:ext cx="2540353" cy="1428948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909CA2BF-EA8C-9850-52ED-4AB45F34A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4" y="5828455"/>
            <a:ext cx="725586" cy="7265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CEA4A72-9D99-4992-23A2-7FC767992C08}"/>
              </a:ext>
            </a:extLst>
          </p:cNvPr>
          <p:cNvGrpSpPr/>
          <p:nvPr/>
        </p:nvGrpSpPr>
        <p:grpSpPr>
          <a:xfrm>
            <a:off x="333729" y="119327"/>
            <a:ext cx="12770560" cy="528823"/>
            <a:chOff x="500594" y="216450"/>
            <a:chExt cx="13527464" cy="560165"/>
          </a:xfrm>
        </p:grpSpPr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C58DBE6A-972F-574B-8328-A2438DC774B6}"/>
                </a:ext>
              </a:extLst>
            </p:cNvPr>
            <p:cNvSpPr txBox="1">
              <a:spLocks/>
            </p:cNvSpPr>
            <p:nvPr/>
          </p:nvSpPr>
          <p:spPr>
            <a:xfrm>
              <a:off x="3055258" y="266278"/>
              <a:ext cx="10972800" cy="412971"/>
            </a:xfrm>
            <a:prstGeom prst="rect">
              <a:avLst/>
            </a:prstGeom>
          </p:spPr>
          <p:txBody>
            <a:bodyPr vert="horz" lIns="60960" tIns="30480" rIns="60960" bIns="3048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67" dirty="0">
                  <a:solidFill>
                    <a:schemeClr val="bg1"/>
                  </a:solidFill>
                </a:rPr>
                <a:t>We hope you enjoy presenting with these free slides.</a:t>
              </a:r>
            </a:p>
          </p:txBody>
        </p:sp>
        <p:pic>
          <p:nvPicPr>
            <p:cNvPr id="27" name="Picture 2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490B596-A940-4DDF-8DDB-B0D9B9CCE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94" y="216450"/>
              <a:ext cx="2289108" cy="56016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B4BF8A0-61DF-015B-C59C-A401CE1A4B6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3350" y="3887839"/>
            <a:ext cx="2540352" cy="14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oky-stage">
            <a:hlinkClick r:id="" action="ppaction://media"/>
            <a:extLst>
              <a:ext uri="{FF2B5EF4-FFF2-40B4-BE49-F238E27FC236}">
                <a16:creationId xmlns:a16="http://schemas.microsoft.com/office/drawing/2014/main" id="{1C0B709B-1E9A-6FFE-04FB-238DDA06D7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9409" y="2987883"/>
            <a:ext cx="3554484" cy="199939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A808F0-77F7-F15F-4C68-820107AFC86D}"/>
              </a:ext>
            </a:extLst>
          </p:cNvPr>
          <p:cNvSpPr/>
          <p:nvPr/>
        </p:nvSpPr>
        <p:spPr>
          <a:xfrm>
            <a:off x="0" y="2202191"/>
            <a:ext cx="12192000" cy="471985"/>
          </a:xfrm>
          <a:prstGeom prst="rect">
            <a:avLst/>
          </a:prstGeom>
          <a:solidFill>
            <a:srgbClr val="FFFF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B3D4D77-A573-30F5-4469-3B4B9013AA83}"/>
              </a:ext>
            </a:extLst>
          </p:cNvPr>
          <p:cNvSpPr txBox="1">
            <a:spLocks/>
          </p:cNvSpPr>
          <p:nvPr/>
        </p:nvSpPr>
        <p:spPr>
          <a:xfrm>
            <a:off x="356460" y="79992"/>
            <a:ext cx="11608078" cy="739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b="1" dirty="0">
                <a:solidFill>
                  <a:srgbClr val="B4DCFA"/>
                </a:solidFill>
                <a:latin typeface="Calibri"/>
              </a:rPr>
              <a:t>Have You Signed Up for Our Free Plan? 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5D18A9B-DC26-35C2-4B0A-6B15F842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15" y="780492"/>
            <a:ext cx="10972800" cy="41297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Get access to a selection of </a:t>
            </a:r>
            <a:r>
              <a:rPr lang="en-US" sz="2800" b="1" dirty="0">
                <a:solidFill>
                  <a:schemeClr val="bg1"/>
                </a:solidFill>
              </a:rPr>
              <a:t>free animated PowerPoint templates</a:t>
            </a:r>
            <a:r>
              <a:rPr lang="en-US" sz="28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D41F91F-3A1A-ED1C-C7A8-E53F511D0073}"/>
              </a:ext>
            </a:extLst>
          </p:cNvPr>
          <p:cNvSpPr txBox="1">
            <a:spLocks/>
          </p:cNvSpPr>
          <p:nvPr/>
        </p:nvSpPr>
        <p:spPr>
          <a:xfrm>
            <a:off x="1232129" y="5627048"/>
            <a:ext cx="10807331" cy="726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sz="3200" b="1" dirty="0">
                <a:solidFill>
                  <a:prstClr val="white"/>
                </a:solidFill>
                <a:latin typeface="Calibri"/>
              </a:rPr>
              <a:t>Sign up for free:</a:t>
            </a:r>
          </a:p>
          <a:p>
            <a:pPr algn="l" defTabSz="914492"/>
            <a:r>
              <a:rPr lang="en-US" sz="1800" b="1" dirty="0">
                <a:solidFill>
                  <a:srgbClr val="01A5E4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https://www.presentermedia.com/pricing</a:t>
            </a:r>
            <a:endParaRPr lang="en-US" sz="1800" b="1" dirty="0">
              <a:solidFill>
                <a:srgbClr val="01A5E4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ABD05-19BD-A02A-2437-72BC4384A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9193" y="3164707"/>
            <a:ext cx="2803959" cy="1822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BAFA3A-46F1-FBB6-FDAF-0157B0D7D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17566"/>
            <a:ext cx="2519193" cy="2519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358FE0-749C-F3E7-6153-6D14AFD492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549" y="2851388"/>
            <a:ext cx="2212337" cy="2212337"/>
          </a:xfrm>
          <a:prstGeom prst="rect">
            <a:avLst/>
          </a:prstGeom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3C02CA91-CAE3-4527-E509-A76824DB8992}"/>
              </a:ext>
            </a:extLst>
          </p:cNvPr>
          <p:cNvSpPr txBox="1">
            <a:spLocks/>
          </p:cNvSpPr>
          <p:nvPr/>
        </p:nvSpPr>
        <p:spPr>
          <a:xfrm>
            <a:off x="282752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Clipart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5EC51F4F-6EC3-02F3-9188-FAD9410E8A3A}"/>
              </a:ext>
            </a:extLst>
          </p:cNvPr>
          <p:cNvSpPr txBox="1">
            <a:spLocks/>
          </p:cNvSpPr>
          <p:nvPr/>
        </p:nvSpPr>
        <p:spPr>
          <a:xfrm>
            <a:off x="2941080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Animated Clips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DCE4B852-E544-CF92-F353-032511AC241D}"/>
              </a:ext>
            </a:extLst>
          </p:cNvPr>
          <p:cNvSpPr txBox="1">
            <a:spLocks/>
          </p:cNvSpPr>
          <p:nvPr/>
        </p:nvSpPr>
        <p:spPr>
          <a:xfrm>
            <a:off x="6303423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Videos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1DA74397-124E-4C40-C599-C43F0E57E9AD}"/>
              </a:ext>
            </a:extLst>
          </p:cNvPr>
          <p:cNvSpPr txBox="1">
            <a:spLocks/>
          </p:cNvSpPr>
          <p:nvPr/>
        </p:nvSpPr>
        <p:spPr>
          <a:xfrm>
            <a:off x="9665766" y="2319515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lnSpcReduction="10000"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Word Clouds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D65BA351-7AB6-5437-4430-24285454E99A}"/>
              </a:ext>
            </a:extLst>
          </p:cNvPr>
          <p:cNvSpPr txBox="1">
            <a:spLocks/>
          </p:cNvSpPr>
          <p:nvPr/>
        </p:nvSpPr>
        <p:spPr>
          <a:xfrm>
            <a:off x="423115" y="1659488"/>
            <a:ext cx="10972800" cy="412971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sz="2000" dirty="0">
                <a:solidFill>
                  <a:prstClr val="white"/>
                </a:solidFill>
                <a:latin typeface="Calibri"/>
              </a:rPr>
              <a:t>Also, find many free customizable presentation graphics to amplify your message.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F2C29888-0EC9-0FFA-4B2A-165F650D2045}"/>
              </a:ext>
            </a:extLst>
          </p:cNvPr>
          <p:cNvSpPr txBox="1">
            <a:spLocks/>
          </p:cNvSpPr>
          <p:nvPr/>
        </p:nvSpPr>
        <p:spPr>
          <a:xfrm>
            <a:off x="6303423" y="5118817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32500" lnSpcReduction="20000"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4400" dirty="0">
                <a:solidFill>
                  <a:srgbClr val="FFFFFF"/>
                </a:solidFill>
                <a:latin typeface="Calibri"/>
              </a:rPr>
              <a:t>Play Slideshow to View</a:t>
            </a:r>
          </a:p>
        </p:txBody>
      </p:sp>
      <p:pic>
        <p:nvPicPr>
          <p:cNvPr id="31" name="Picture 30" descr="A blue and black logo&#10;&#10;Description automatically generated">
            <a:extLst>
              <a:ext uri="{FF2B5EF4-FFF2-40B4-BE49-F238E27FC236}">
                <a16:creationId xmlns:a16="http://schemas.microsoft.com/office/drawing/2014/main" id="{EA1A0258-B647-627A-0311-1358062A3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6" y="5663140"/>
            <a:ext cx="725586" cy="7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1590" y="2639410"/>
            <a:ext cx="7239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3E5FF"/>
                </a:solidFill>
              </a:rPr>
              <a:t>Have Questions? Email us!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91959" y="3782410"/>
            <a:ext cx="5384800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93E5FF"/>
                </a:solidFill>
              </a:rPr>
              <a:t>support@presentermedia.com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64" y="886507"/>
            <a:ext cx="5267239" cy="5618389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EBE76A-9779-EF77-A443-B0F8D0172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7" y="1623848"/>
            <a:ext cx="6485507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869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nswer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6E9A"/>
      </a:accent1>
      <a:accent2>
        <a:srgbClr val="9E0028"/>
      </a:accent2>
      <a:accent3>
        <a:srgbClr val="1FA135"/>
      </a:accent3>
      <a:accent4>
        <a:srgbClr val="5DCEAF"/>
      </a:accent4>
      <a:accent5>
        <a:srgbClr val="FFA40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urple theme">
      <a:dk1>
        <a:srgbClr val="544A7D"/>
      </a:dk1>
      <a:lt1>
        <a:sysClr val="window" lastClr="FFFFFF"/>
      </a:lt1>
      <a:dk2>
        <a:srgbClr val="665C8C"/>
      </a:dk2>
      <a:lt2>
        <a:srgbClr val="FFFFFF"/>
      </a:lt2>
      <a:accent1>
        <a:srgbClr val="544A7D"/>
      </a:accent1>
      <a:accent2>
        <a:srgbClr val="828282"/>
      </a:accent2>
      <a:accent3>
        <a:srgbClr val="00B0F0"/>
      </a:accent3>
      <a:accent4>
        <a:srgbClr val="00B050"/>
      </a:accent4>
      <a:accent5>
        <a:srgbClr val="FFC000"/>
      </a:accent5>
      <a:accent6>
        <a:srgbClr val="C00000"/>
      </a:accent6>
      <a:hlink>
        <a:srgbClr val="3A3838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</TotalTime>
  <Words>253</Words>
  <Application>Microsoft Office PowerPoint</Application>
  <PresentationFormat>Widescreen</PresentationFormat>
  <Paragraphs>48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Afacad</vt:lpstr>
      <vt:lpstr>Aptos</vt:lpstr>
      <vt:lpstr>Arial</vt:lpstr>
      <vt:lpstr>Calibri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Get access to a selection of free animated PowerPoint templates.  </vt:lpstr>
      <vt:lpstr>Have Questions? Email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</dc:creator>
  <cp:lastModifiedBy>James Maloney</cp:lastModifiedBy>
  <cp:revision>102</cp:revision>
  <dcterms:created xsi:type="dcterms:W3CDTF">2024-01-02T17:36:58Z</dcterms:created>
  <dcterms:modified xsi:type="dcterms:W3CDTF">2024-07-31T21:35:52Z</dcterms:modified>
</cp:coreProperties>
</file>