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10"/>
  </p:notesMasterIdLst>
  <p:handoutMasterIdLst>
    <p:handoutMasterId r:id="rId11"/>
  </p:handoutMasterIdLst>
  <p:sldIdLst>
    <p:sldId id="257" r:id="rId3"/>
    <p:sldId id="268" r:id="rId4"/>
    <p:sldId id="269" r:id="rId5"/>
    <p:sldId id="272" r:id="rId6"/>
    <p:sldId id="263" r:id="rId7"/>
    <p:sldId id="324" r:id="rId8"/>
    <p:sldId id="32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8" autoAdjust="0"/>
    <p:restoredTop sz="94296" autoAdjust="0"/>
  </p:normalViewPr>
  <p:slideViewPr>
    <p:cSldViewPr snapToGrid="0" showGuides="1">
      <p:cViewPr varScale="1">
        <p:scale>
          <a:sx n="101" d="100"/>
          <a:sy n="101" d="100"/>
        </p:scale>
        <p:origin x="876" y="31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1" d="100"/>
          <a:sy n="81" d="100"/>
        </p:scale>
        <p:origin x="317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47433D1-8034-49E6-95C8-75D87A2EEC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F4E8AA-70C3-4DE5-B0B5-C923F1E8A9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21D9CD-F134-45DA-B3F9-AE9748718759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C0A2D-E8CD-44C0-90E1-FE5920F231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463FA1-DDA6-49F2-BEF9-6830AD5240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64EE31-E1B2-4097-A793-D589D81A2A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5189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404F9C-F0FA-4DB5-8134-C03F5F0F36A7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46198-35D7-4D75-8105-D96C75731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6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483EC-27F4-4830-9869-009980C184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42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95244-27A1-4ED8-A4C8-2420357AFB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03D544-2A5A-4EBA-A5C9-D4C0DF8A5B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A5318-58F4-5940-6C23-BE7E25CAB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5AFC-A399-4874-8DDC-0700040FAF52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334A93-1CAC-8649-2119-D63E5A9E1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F7098-CDF7-0CCF-9A39-9EB646BBB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F456-40F5-4E05-9AB1-CE594D84E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244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31E29-8999-5218-C492-1D0F9B7B4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1FC391-BA8A-7E39-A9EC-AA0E3180CF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B8D93-A546-D34E-5262-C870878E2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5AFC-A399-4874-8DDC-0700040FAF52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D150A-4685-A705-816D-69A1907E6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E65DE-6043-C352-B716-926E15B8D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F456-40F5-4E05-9AB1-CE594D84E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515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EDF95-DAF1-9601-2359-4BD68929B4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D8AA6B-AB56-9532-9B15-44E5979B10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A5DB7-AABF-505B-42FC-2C8076EEB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5AFC-A399-4874-8DDC-0700040FAF52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09CD5-E12E-AAFB-5B60-0DA96245F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89647-B23D-BE8A-FB46-2D23FA14D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F456-40F5-4E05-9AB1-CE594D84E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535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0D499-4FB9-4503-95EB-A1D4864162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59D49F-E796-B571-5C82-09BBAE9BD0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D6E2E6-D8FA-D38C-0CD3-2DBBB3A6B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99463-411E-4DE1-98E8-BFE3CAB336A2}" type="datetimeFigureOut">
              <a:rPr lang="en-US" smtClean="0"/>
              <a:t>6/25/2025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F44DCA-B992-2E58-62AB-BF9A728FF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8F179-2417-6DA6-F042-04F1FC79A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FD904-5099-4ECD-A65F-B251AD58B7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905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BF58E-B4DC-2EF5-F4F0-18FAF08EF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0224FC-1729-E92A-A7D3-E15E0C907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99463-411E-4DE1-98E8-BFE3CAB336A2}" type="datetimeFigureOut">
              <a:rPr lang="en-US" smtClean="0"/>
              <a:t>6/25/2025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974452-11E6-0400-D17E-D1BD48AEF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15F3CB-69CC-ADAD-F487-D0B1BF741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FD904-5099-4ECD-A65F-B251AD58B7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305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6/25/2025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892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0">
              <a:schemeClr val="dk1">
                <a:tint val="50000"/>
                <a:satMod val="300000"/>
                <a:alpha val="99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6/25/2025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738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6/25/2025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023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6/25/2025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5464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6/25/2025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1370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6/25/2025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053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77B14-4FC9-1B25-7A6E-333B3BA4E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3F679-9BB8-6770-48BE-501248034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92C13-2301-EE61-E316-B4A67673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5AFC-A399-4874-8DDC-0700040FAF52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053B4-A77F-956F-592E-D5D192FEA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A5D83-0B9F-B0F5-07DE-93CCA1EC4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F456-40F5-4E05-9AB1-CE594D84E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09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6/25/2025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8713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6/25/2025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9354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6/25/2025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5473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6/25/2025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3350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6/25/2025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6677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E59DF50-F724-A8EF-5024-D63A704DD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20574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4968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0472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2222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F5606-D8FC-9D44-4AB9-91C0A8B8F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B073F-4D1D-4BA5-73C7-E02D803D3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A3034-6C03-A066-B67E-6A97AA073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5AFC-A399-4874-8DDC-0700040FAF52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B3F1D-259B-374B-5C30-2323B2ABF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1AC6B-7F9C-D7DE-FC9E-1D96EB63E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F456-40F5-4E05-9AB1-CE594D84E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494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8D478-26AD-D462-B246-27F5A1DB4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D5754-A972-7465-2FE7-400666B81E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42678-13D9-EAD3-6AE8-275B68193D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FCE54B-D7DD-4E79-A870-14C53F8F8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5AFC-A399-4874-8DDC-0700040FAF52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A181F4-C535-9796-BFC0-B4F9950D6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958E1-924B-3C8A-63FF-253C5A307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F456-40F5-4E05-9AB1-CE594D84E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991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A21EC-821F-270F-D150-C10B8F27C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569D0-BA8E-0C2F-C931-01C9C07DC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0C5412-6983-8DAB-8A24-339427CB87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1191BE-F023-168A-8238-80000753FC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D9DDBF-17BA-2F1F-A155-B8ED24F8F7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F8CB36-3824-4DDA-6619-492BCAF97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5AFC-A399-4874-8DDC-0700040FAF52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B0838D-CBBB-E8E7-CD73-15A9A683F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D96DE3-7FF6-77C4-E370-40F7B0A18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F456-40F5-4E05-9AB1-CE594D84E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53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5869F-F41A-5DEC-FBEC-184F0244F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EB65E3-004C-19C3-453B-8044AA84F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5AFC-A399-4874-8DDC-0700040FAF52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2292C2-DF0F-1DFE-4CCB-B1DEDD2F9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DE98-B8C5-A3CE-19D6-853BA89E1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F456-40F5-4E05-9AB1-CE594D84E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66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E9A252-7585-218D-8F2A-09C8839F9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5AFC-A399-4874-8DDC-0700040FAF52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E08B76-4064-CBB5-4EBF-86FDD2C4D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8E1672-9739-A619-0850-2D38C5EBE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F456-40F5-4E05-9AB1-CE594D84E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1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EBC97-8C07-D69B-8D08-DED42DD94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A2351-DF15-9B5D-6BBE-DCE11B39F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D5E516-1016-392B-3EA8-051053F50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2E55AE-E501-7F42-39A3-4353744C8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5AFC-A399-4874-8DDC-0700040FAF52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8DC2AE-6E29-FB74-A274-5A1FD6CD9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014B8-29EA-227B-316B-077442D2E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F456-40F5-4E05-9AB1-CE594D84E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08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FDE95-A032-D613-64B3-9DEEF5CA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B7CB39-910A-941F-81D9-77E6EFDB04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DB7A5C-87F0-D173-AF59-637C673BB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490CF6-1374-9C74-E5FC-EE5204075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5AFC-A399-4874-8DDC-0700040FAF52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829C54-FF1A-018C-81AD-9C955760D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A8AE64-3A06-4703-6E1B-7B8C20C26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F456-40F5-4E05-9AB1-CE594D84E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687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E483F2-8A94-92FB-D9FB-8E9275BA0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240CE6-2266-A338-37C7-60EEF59EB0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DBEFA-189D-6D9D-7DFA-D11FB690FF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975AFC-A399-4874-8DDC-0700040FAF52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E10A1-3C51-73A5-DF57-42385E5F19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0092A3-A941-3055-26A7-4F2A8FDB51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BCF456-40F5-4E05-9AB1-CE594D84E39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BA98D8-6A9D-2081-8BF9-13A789526AF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17000"/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19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1">
                <a:tint val="50000"/>
                <a:satMod val="300000"/>
                <a:alpha val="99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01177-FC0E-4391-920C-1EA553AB7EDB}" type="datetimeFigureOut">
              <a:rPr lang="en-US" smtClean="0"/>
              <a:t>6/25/2025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748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judd.presentermedia.com/presentation-make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245F09C0-361C-7F76-ECA8-61795248F4DB}"/>
              </a:ext>
            </a:extLst>
          </p:cNvPr>
          <p:cNvSpPr>
            <a:spLocks/>
          </p:cNvSpPr>
          <p:nvPr/>
        </p:nvSpPr>
        <p:spPr bwMode="auto">
          <a:xfrm flipH="1">
            <a:off x="0" y="2231522"/>
            <a:ext cx="5162550" cy="2827338"/>
          </a:xfrm>
          <a:custGeom>
            <a:avLst/>
            <a:gdLst>
              <a:gd name="T0" fmla="*/ 1928 w 1928"/>
              <a:gd name="T1" fmla="*/ 844 h 1051"/>
              <a:gd name="T2" fmla="*/ 128 w 1928"/>
              <a:gd name="T3" fmla="*/ 876 h 1051"/>
              <a:gd name="T4" fmla="*/ 768 w 1928"/>
              <a:gd name="T5" fmla="*/ 360 h 1051"/>
              <a:gd name="T6" fmla="*/ 1924 w 1928"/>
              <a:gd name="T7" fmla="*/ 420 h 1051"/>
              <a:gd name="T8" fmla="*/ 1928 w 1928"/>
              <a:gd name="T9" fmla="*/ 844 h 10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8" h="1051">
                <a:moveTo>
                  <a:pt x="1928" y="844"/>
                </a:moveTo>
                <a:cubicBezTo>
                  <a:pt x="1908" y="833"/>
                  <a:pt x="768" y="0"/>
                  <a:pt x="128" y="876"/>
                </a:cubicBezTo>
                <a:cubicBezTo>
                  <a:pt x="0" y="1051"/>
                  <a:pt x="337" y="496"/>
                  <a:pt x="768" y="360"/>
                </a:cubicBezTo>
                <a:cubicBezTo>
                  <a:pt x="1136" y="244"/>
                  <a:pt x="1508" y="260"/>
                  <a:pt x="1924" y="420"/>
                </a:cubicBezTo>
                <a:lnTo>
                  <a:pt x="1928" y="84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688DCA15-413D-4933-B935-9E72022D0DD2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" b="63"/>
          <a:stretch/>
        </p:blipFill>
        <p:spPr>
          <a:xfrm>
            <a:off x="7345363" y="846138"/>
            <a:ext cx="4846637" cy="4821237"/>
          </a:xfrm>
          <a:prstGeom prst="ellipse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6BE845EC-2779-4963-8D9C-1C99A12C0F03}"/>
              </a:ext>
            </a:extLst>
          </p:cNvPr>
          <p:cNvSpPr>
            <a:spLocks/>
          </p:cNvSpPr>
          <p:nvPr/>
        </p:nvSpPr>
        <p:spPr bwMode="auto">
          <a:xfrm>
            <a:off x="5715001" y="287337"/>
            <a:ext cx="4005263" cy="6470650"/>
          </a:xfrm>
          <a:custGeom>
            <a:avLst/>
            <a:gdLst>
              <a:gd name="T0" fmla="*/ 1496 w 1496"/>
              <a:gd name="T1" fmla="*/ 2266 h 2406"/>
              <a:gd name="T2" fmla="*/ 144 w 1496"/>
              <a:gd name="T3" fmla="*/ 1387 h 2406"/>
              <a:gd name="T4" fmla="*/ 972 w 1496"/>
              <a:gd name="T5" fmla="*/ 0 h 2406"/>
              <a:gd name="T6" fmla="*/ 517 w 1496"/>
              <a:gd name="T7" fmla="*/ 1292 h 2406"/>
              <a:gd name="T8" fmla="*/ 1496 w 1496"/>
              <a:gd name="T9" fmla="*/ 2266 h 2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96" h="2406">
                <a:moveTo>
                  <a:pt x="1496" y="2266"/>
                </a:moveTo>
                <a:cubicBezTo>
                  <a:pt x="895" y="2406"/>
                  <a:pt x="289" y="2013"/>
                  <a:pt x="144" y="1387"/>
                </a:cubicBezTo>
                <a:cubicBezTo>
                  <a:pt x="0" y="761"/>
                  <a:pt x="370" y="140"/>
                  <a:pt x="972" y="0"/>
                </a:cubicBezTo>
                <a:cubicBezTo>
                  <a:pt x="506" y="287"/>
                  <a:pt x="418" y="824"/>
                  <a:pt x="517" y="1292"/>
                </a:cubicBezTo>
                <a:cubicBezTo>
                  <a:pt x="616" y="1759"/>
                  <a:pt x="1092" y="2078"/>
                  <a:pt x="1496" y="2266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4CF51961-9270-4913-9698-7C6797C5FB9C}"/>
              </a:ext>
            </a:extLst>
          </p:cNvPr>
          <p:cNvSpPr>
            <a:spLocks/>
          </p:cNvSpPr>
          <p:nvPr/>
        </p:nvSpPr>
        <p:spPr bwMode="auto">
          <a:xfrm>
            <a:off x="5734051" y="147637"/>
            <a:ext cx="3201988" cy="6284913"/>
          </a:xfrm>
          <a:custGeom>
            <a:avLst/>
            <a:gdLst>
              <a:gd name="T0" fmla="*/ 1121 w 1196"/>
              <a:gd name="T1" fmla="*/ 2337 h 2337"/>
              <a:gd name="T2" fmla="*/ 0 w 1196"/>
              <a:gd name="T3" fmla="*/ 1173 h 2337"/>
              <a:gd name="T4" fmla="*/ 1196 w 1196"/>
              <a:gd name="T5" fmla="*/ 0 h 2337"/>
              <a:gd name="T6" fmla="*/ 385 w 1196"/>
              <a:gd name="T7" fmla="*/ 1165 h 2337"/>
              <a:gd name="T8" fmla="*/ 1121 w 1196"/>
              <a:gd name="T9" fmla="*/ 2337 h 2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96" h="2337">
                <a:moveTo>
                  <a:pt x="1121" y="2337"/>
                </a:moveTo>
                <a:cubicBezTo>
                  <a:pt x="502" y="2337"/>
                  <a:pt x="0" y="1816"/>
                  <a:pt x="0" y="1173"/>
                </a:cubicBezTo>
                <a:cubicBezTo>
                  <a:pt x="0" y="530"/>
                  <a:pt x="577" y="0"/>
                  <a:pt x="1196" y="0"/>
                </a:cubicBezTo>
                <a:cubicBezTo>
                  <a:pt x="676" y="174"/>
                  <a:pt x="394" y="686"/>
                  <a:pt x="385" y="1165"/>
                </a:cubicBezTo>
                <a:cubicBezTo>
                  <a:pt x="377" y="1643"/>
                  <a:pt x="768" y="2062"/>
                  <a:pt x="1121" y="233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80C67EE6-771C-462E-8C04-18116AF17315}"/>
              </a:ext>
            </a:extLst>
          </p:cNvPr>
          <p:cNvSpPr>
            <a:spLocks/>
          </p:cNvSpPr>
          <p:nvPr/>
        </p:nvSpPr>
        <p:spPr bwMode="auto">
          <a:xfrm>
            <a:off x="6810376" y="5051425"/>
            <a:ext cx="5370513" cy="2054225"/>
          </a:xfrm>
          <a:custGeom>
            <a:avLst/>
            <a:gdLst>
              <a:gd name="T0" fmla="*/ 2003 w 2006"/>
              <a:gd name="T1" fmla="*/ 555 h 764"/>
              <a:gd name="T2" fmla="*/ 86 w 2006"/>
              <a:gd name="T3" fmla="*/ 345 h 764"/>
              <a:gd name="T4" fmla="*/ 798 w 2006"/>
              <a:gd name="T5" fmla="*/ 569 h 764"/>
              <a:gd name="T6" fmla="*/ 2006 w 2006"/>
              <a:gd name="T7" fmla="*/ 0 h 764"/>
              <a:gd name="T8" fmla="*/ 2003 w 2006"/>
              <a:gd name="T9" fmla="*/ 555 h 764"/>
              <a:gd name="T10" fmla="*/ 2003 w 2006"/>
              <a:gd name="T11" fmla="*/ 555 h 7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06" h="764">
                <a:moveTo>
                  <a:pt x="2003" y="555"/>
                </a:moveTo>
                <a:cubicBezTo>
                  <a:pt x="1367" y="764"/>
                  <a:pt x="574" y="689"/>
                  <a:pt x="86" y="345"/>
                </a:cubicBezTo>
                <a:cubicBezTo>
                  <a:pt x="0" y="284"/>
                  <a:pt x="355" y="566"/>
                  <a:pt x="798" y="569"/>
                </a:cubicBezTo>
                <a:cubicBezTo>
                  <a:pt x="1176" y="543"/>
                  <a:pt x="1353" y="516"/>
                  <a:pt x="2006" y="0"/>
                </a:cubicBezTo>
                <a:cubicBezTo>
                  <a:pt x="2003" y="555"/>
                  <a:pt x="2003" y="555"/>
                  <a:pt x="2003" y="555"/>
                </a:cubicBezTo>
                <a:cubicBezTo>
                  <a:pt x="2003" y="555"/>
                  <a:pt x="2003" y="555"/>
                  <a:pt x="2003" y="5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17ECAEAE-74BF-47A7-A974-C3EF8432EEDE}"/>
              </a:ext>
            </a:extLst>
          </p:cNvPr>
          <p:cNvSpPr>
            <a:spLocks/>
          </p:cNvSpPr>
          <p:nvPr/>
        </p:nvSpPr>
        <p:spPr bwMode="auto">
          <a:xfrm>
            <a:off x="7029451" y="-766763"/>
            <a:ext cx="5162550" cy="2827338"/>
          </a:xfrm>
          <a:custGeom>
            <a:avLst/>
            <a:gdLst>
              <a:gd name="T0" fmla="*/ 1928 w 1928"/>
              <a:gd name="T1" fmla="*/ 844 h 1051"/>
              <a:gd name="T2" fmla="*/ 128 w 1928"/>
              <a:gd name="T3" fmla="*/ 876 h 1051"/>
              <a:gd name="T4" fmla="*/ 768 w 1928"/>
              <a:gd name="T5" fmla="*/ 360 h 1051"/>
              <a:gd name="T6" fmla="*/ 1924 w 1928"/>
              <a:gd name="T7" fmla="*/ 420 h 1051"/>
              <a:gd name="T8" fmla="*/ 1928 w 1928"/>
              <a:gd name="T9" fmla="*/ 844 h 10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8" h="1051">
                <a:moveTo>
                  <a:pt x="1928" y="844"/>
                </a:moveTo>
                <a:cubicBezTo>
                  <a:pt x="1908" y="833"/>
                  <a:pt x="768" y="0"/>
                  <a:pt x="128" y="876"/>
                </a:cubicBezTo>
                <a:cubicBezTo>
                  <a:pt x="0" y="1051"/>
                  <a:pt x="337" y="496"/>
                  <a:pt x="768" y="360"/>
                </a:cubicBezTo>
                <a:cubicBezTo>
                  <a:pt x="1136" y="244"/>
                  <a:pt x="1508" y="260"/>
                  <a:pt x="1924" y="420"/>
                </a:cubicBezTo>
                <a:lnTo>
                  <a:pt x="1928" y="84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1">
            <a:extLst>
              <a:ext uri="{FF2B5EF4-FFF2-40B4-BE49-F238E27FC236}">
                <a16:creationId xmlns:a16="http://schemas.microsoft.com/office/drawing/2014/main" id="{ABDE2923-CCE2-70C8-6883-520FCCFA5801}"/>
              </a:ext>
            </a:extLst>
          </p:cNvPr>
          <p:cNvSpPr txBox="1"/>
          <p:nvPr/>
        </p:nvSpPr>
        <p:spPr>
          <a:xfrm>
            <a:off x="528867" y="3103123"/>
            <a:ext cx="4845084" cy="2036610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Care for a Dog: </a:t>
            </a:r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Comprehensive Guide</a:t>
            </a:r>
            <a:endParaRPr lang="en-US" sz="8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">
            <a:extLst>
              <a:ext uri="{FF2B5EF4-FFF2-40B4-BE49-F238E27FC236}">
                <a16:creationId xmlns:a16="http://schemas.microsoft.com/office/drawing/2014/main" id="{AB486052-F44F-ADDB-0243-C806719EBEB5}"/>
              </a:ext>
            </a:extLst>
          </p:cNvPr>
          <p:cNvSpPr txBox="1"/>
          <p:nvPr/>
        </p:nvSpPr>
        <p:spPr>
          <a:xfrm>
            <a:off x="528867" y="5326411"/>
            <a:ext cx="5205183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kern="1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Learn essential tips and tricks for keeping your dog healthy and happy.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24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DF55D-65CC-3142-5C83-76BDE3D55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A7AAAC-4896-287A-1A42-05071319DC23}"/>
              </a:ext>
            </a:extLst>
          </p:cNvPr>
          <p:cNvSpPr/>
          <p:nvPr/>
        </p:nvSpPr>
        <p:spPr>
          <a:xfrm>
            <a:off x="0" y="-13063"/>
            <a:ext cx="8436990" cy="6871063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111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Placeholder 46">
            <a:extLst>
              <a:ext uri="{FF2B5EF4-FFF2-40B4-BE49-F238E27FC236}">
                <a16:creationId xmlns:a16="http://schemas.microsoft.com/office/drawing/2014/main" id="{B1EDEF24-D4F8-2AAA-02FA-5FB5E6AAD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r="82"/>
          <a:stretch/>
        </p:blipFill>
        <p:spPr>
          <a:xfrm>
            <a:off x="7485016" y="-13063"/>
            <a:ext cx="4706983" cy="6884126"/>
          </a:xfrm>
          <a:custGeom>
            <a:avLst/>
            <a:gdLst>
              <a:gd name="connsiteX0" fmla="*/ 0 w 5440296"/>
              <a:gd name="connsiteY0" fmla="*/ 0 h 6884126"/>
              <a:gd name="connsiteX1" fmla="*/ 5440296 w 5440296"/>
              <a:gd name="connsiteY1" fmla="*/ 0 h 6884126"/>
              <a:gd name="connsiteX2" fmla="*/ 5440296 w 5440296"/>
              <a:gd name="connsiteY2" fmla="*/ 6858000 h 6884126"/>
              <a:gd name="connsiteX3" fmla="*/ 483327 w 5440296"/>
              <a:gd name="connsiteY3" fmla="*/ 6884126 h 6884126"/>
              <a:gd name="connsiteX4" fmla="*/ 2091850 w 5440296"/>
              <a:gd name="connsiteY4" fmla="*/ 3709852 h 6884126"/>
              <a:gd name="connsiteX5" fmla="*/ 0 w 5440296"/>
              <a:gd name="connsiteY5" fmla="*/ 0 h 688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0296" h="6884126">
                <a:moveTo>
                  <a:pt x="0" y="0"/>
                </a:moveTo>
                <a:lnTo>
                  <a:pt x="5440296" y="0"/>
                </a:lnTo>
                <a:lnTo>
                  <a:pt x="5440296" y="6858000"/>
                </a:lnTo>
                <a:lnTo>
                  <a:pt x="483327" y="6884126"/>
                </a:lnTo>
                <a:cubicBezTo>
                  <a:pt x="1724894" y="5782492"/>
                  <a:pt x="1960625" y="4798423"/>
                  <a:pt x="2091850" y="3709852"/>
                </a:cubicBezTo>
                <a:cubicBezTo>
                  <a:pt x="2078190" y="1820092"/>
                  <a:pt x="1176253" y="753290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</p:pic>
      <p:sp>
        <p:nvSpPr>
          <p:cNvPr id="18" name="Freeform 8">
            <a:extLst>
              <a:ext uri="{FF2B5EF4-FFF2-40B4-BE49-F238E27FC236}">
                <a16:creationId xmlns:a16="http://schemas.microsoft.com/office/drawing/2014/main" id="{3D85D21A-A7B2-0831-B7B2-832466BF4DB5}"/>
              </a:ext>
            </a:extLst>
          </p:cNvPr>
          <p:cNvSpPr>
            <a:spLocks/>
          </p:cNvSpPr>
          <p:nvPr/>
        </p:nvSpPr>
        <p:spPr bwMode="auto">
          <a:xfrm flipH="1">
            <a:off x="0" y="-523884"/>
            <a:ext cx="5162550" cy="2827338"/>
          </a:xfrm>
          <a:custGeom>
            <a:avLst/>
            <a:gdLst>
              <a:gd name="T0" fmla="*/ 1928 w 1928"/>
              <a:gd name="T1" fmla="*/ 844 h 1051"/>
              <a:gd name="T2" fmla="*/ 128 w 1928"/>
              <a:gd name="T3" fmla="*/ 876 h 1051"/>
              <a:gd name="T4" fmla="*/ 768 w 1928"/>
              <a:gd name="T5" fmla="*/ 360 h 1051"/>
              <a:gd name="T6" fmla="*/ 1924 w 1928"/>
              <a:gd name="T7" fmla="*/ 420 h 1051"/>
              <a:gd name="T8" fmla="*/ 1928 w 1928"/>
              <a:gd name="T9" fmla="*/ 844 h 10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8" h="1051">
                <a:moveTo>
                  <a:pt x="1928" y="844"/>
                </a:moveTo>
                <a:cubicBezTo>
                  <a:pt x="1908" y="833"/>
                  <a:pt x="768" y="0"/>
                  <a:pt x="128" y="876"/>
                </a:cubicBezTo>
                <a:cubicBezTo>
                  <a:pt x="0" y="1051"/>
                  <a:pt x="337" y="496"/>
                  <a:pt x="768" y="360"/>
                </a:cubicBezTo>
                <a:cubicBezTo>
                  <a:pt x="1136" y="244"/>
                  <a:pt x="1508" y="260"/>
                  <a:pt x="1924" y="420"/>
                </a:cubicBezTo>
                <a:lnTo>
                  <a:pt x="1928" y="84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39C88CE3-CEF7-8960-9523-24149001B05B}"/>
              </a:ext>
            </a:extLst>
          </p:cNvPr>
          <p:cNvSpPr>
            <a:spLocks/>
          </p:cNvSpPr>
          <p:nvPr/>
        </p:nvSpPr>
        <p:spPr bwMode="auto">
          <a:xfrm rot="20754684" flipH="1">
            <a:off x="5535490" y="-175535"/>
            <a:ext cx="3722100" cy="7050270"/>
          </a:xfrm>
          <a:custGeom>
            <a:avLst/>
            <a:gdLst>
              <a:gd name="connsiteX0" fmla="*/ 1154228 w 3722100"/>
              <a:gd name="connsiteY0" fmla="*/ 249047 h 7050270"/>
              <a:gd name="connsiteX1" fmla="*/ 1014068 w 3722100"/>
              <a:gd name="connsiteY1" fmla="*/ 402510 h 7050270"/>
              <a:gd name="connsiteX2" fmla="*/ 113938 w 3722100"/>
              <a:gd name="connsiteY2" fmla="*/ 4199551 h 7050270"/>
              <a:gd name="connsiteX3" fmla="*/ 2114261 w 3722100"/>
              <a:gd name="connsiteY3" fmla="*/ 6968627 h 7050270"/>
              <a:gd name="connsiteX4" fmla="*/ 2260467 w 3722100"/>
              <a:gd name="connsiteY4" fmla="*/ 7050270 h 7050270"/>
              <a:gd name="connsiteX5" fmla="*/ 3722100 w 3722100"/>
              <a:gd name="connsiteY5" fmla="*/ 6683442 h 7050270"/>
              <a:gd name="connsiteX6" fmla="*/ 3516226 w 3722100"/>
              <a:gd name="connsiteY6" fmla="*/ 6548923 h 7050270"/>
              <a:gd name="connsiteX7" fmla="*/ 1481321 w 3722100"/>
              <a:gd name="connsiteY7" fmla="*/ 3849720 h 7050270"/>
              <a:gd name="connsiteX8" fmla="*/ 1998328 w 3722100"/>
              <a:gd name="connsiteY8" fmla="*/ 210916 h 7050270"/>
              <a:gd name="connsiteX9" fmla="*/ 2146562 w 3722100"/>
              <a:gd name="connsiteY9" fmla="*/ 0 h 705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2100" h="7050270">
                <a:moveTo>
                  <a:pt x="1154228" y="249047"/>
                </a:moveTo>
                <a:lnTo>
                  <a:pt x="1014068" y="402510"/>
                </a:lnTo>
                <a:cubicBezTo>
                  <a:pt x="170275" y="1396927"/>
                  <a:pt x="-207744" y="2794821"/>
                  <a:pt x="113938" y="4199551"/>
                </a:cubicBezTo>
                <a:cubicBezTo>
                  <a:pt x="394252" y="5415183"/>
                  <a:pt x="1144533" y="6392212"/>
                  <a:pt x="2114261" y="6968627"/>
                </a:cubicBezTo>
                <a:lnTo>
                  <a:pt x="2260467" y="7050270"/>
                </a:lnTo>
                <a:lnTo>
                  <a:pt x="3722100" y="6683442"/>
                </a:lnTo>
                <a:lnTo>
                  <a:pt x="3516226" y="6548923"/>
                </a:lnTo>
                <a:cubicBezTo>
                  <a:pt x="2552857" y="5872105"/>
                  <a:pt x="1719490" y="4978269"/>
                  <a:pt x="1481321" y="3849720"/>
                </a:cubicBezTo>
                <a:cubicBezTo>
                  <a:pt x="1223304" y="2624508"/>
                  <a:pt x="1311773" y="1270873"/>
                  <a:pt x="1998328" y="210916"/>
                </a:cubicBezTo>
                <a:lnTo>
                  <a:pt x="2146562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033C2B59-C21E-6354-69FC-AED43EBEEAE6}"/>
              </a:ext>
            </a:extLst>
          </p:cNvPr>
          <p:cNvSpPr>
            <a:spLocks/>
          </p:cNvSpPr>
          <p:nvPr/>
        </p:nvSpPr>
        <p:spPr bwMode="auto">
          <a:xfrm rot="20754684" flipH="1">
            <a:off x="6260017" y="-374455"/>
            <a:ext cx="3368707" cy="7175226"/>
          </a:xfrm>
          <a:custGeom>
            <a:avLst/>
            <a:gdLst>
              <a:gd name="connsiteX0" fmla="*/ 1176253 w 3368707"/>
              <a:gd name="connsiteY0" fmla="*/ 390344 h 7163243"/>
              <a:gd name="connsiteX1" fmla="*/ 1015993 w 3368707"/>
              <a:gd name="connsiteY1" fmla="*/ 569727 h 7163243"/>
              <a:gd name="connsiteX2" fmla="*/ 0 w 3368707"/>
              <a:gd name="connsiteY2" fmla="*/ 3269591 h 7163243"/>
              <a:gd name="connsiteX3" fmla="*/ 2238757 w 3368707"/>
              <a:gd name="connsiteY3" fmla="*/ 7087005 h 7163243"/>
              <a:gd name="connsiteX4" fmla="*/ 2395350 w 3368707"/>
              <a:gd name="connsiteY4" fmla="*/ 7163243 h 7163243"/>
              <a:gd name="connsiteX5" fmla="*/ 3368707 w 3368707"/>
              <a:gd name="connsiteY5" fmla="*/ 6918958 h 7163243"/>
              <a:gd name="connsiteX6" fmla="*/ 3197179 w 3368707"/>
              <a:gd name="connsiteY6" fmla="*/ 6760453 h 7163243"/>
              <a:gd name="connsiteX7" fmla="*/ 1411338 w 3368707"/>
              <a:gd name="connsiteY7" fmla="*/ 3240132 h 7163243"/>
              <a:gd name="connsiteX8" fmla="*/ 2687996 w 3368707"/>
              <a:gd name="connsiteY8" fmla="*/ 43938 h 7163243"/>
              <a:gd name="connsiteX9" fmla="*/ 2731588 w 3368707"/>
              <a:gd name="connsiteY9" fmla="*/ 0 h 7163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68707" h="7163243">
                <a:moveTo>
                  <a:pt x="1176253" y="390344"/>
                </a:moveTo>
                <a:lnTo>
                  <a:pt x="1015993" y="569727"/>
                </a:lnTo>
                <a:cubicBezTo>
                  <a:pt x="390528" y="1311643"/>
                  <a:pt x="0" y="2252204"/>
                  <a:pt x="0" y="3269591"/>
                </a:cubicBezTo>
                <a:cubicBezTo>
                  <a:pt x="0" y="4934405"/>
                  <a:pt x="909787" y="6377120"/>
                  <a:pt x="2238757" y="7087005"/>
                </a:cubicBezTo>
                <a:lnTo>
                  <a:pt x="2395350" y="7163243"/>
                </a:lnTo>
                <a:lnTo>
                  <a:pt x="3368707" y="6918958"/>
                </a:lnTo>
                <a:lnTo>
                  <a:pt x="3197179" y="6760453"/>
                </a:lnTo>
                <a:cubicBezTo>
                  <a:pt x="2223816" y="5808013"/>
                  <a:pt x="1388886" y="4587748"/>
                  <a:pt x="1411338" y="3240132"/>
                </a:cubicBezTo>
                <a:cubicBezTo>
                  <a:pt x="1432602" y="2103286"/>
                  <a:pt x="1869607" y="915958"/>
                  <a:pt x="2687996" y="43938"/>
                </a:cubicBezTo>
                <a:lnTo>
                  <a:pt x="2731588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8" name="1">
            <a:extLst>
              <a:ext uri="{FF2B5EF4-FFF2-40B4-BE49-F238E27FC236}">
                <a16:creationId xmlns:a16="http://schemas.microsoft.com/office/drawing/2014/main" id="{98538756-C1CF-3EB3-68C2-2147671F3B39}"/>
              </a:ext>
            </a:extLst>
          </p:cNvPr>
          <p:cNvSpPr txBox="1"/>
          <p:nvPr/>
        </p:nvSpPr>
        <p:spPr>
          <a:xfrm>
            <a:off x="603068" y="508183"/>
            <a:ext cx="5279886" cy="1077218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Overview of Dog Care Essentials</a:t>
            </a:r>
          </a:p>
        </p:txBody>
      </p:sp>
      <p:sp>
        <p:nvSpPr>
          <p:cNvPr id="9" name="2">
            <a:extLst>
              <a:ext uri="{FF2B5EF4-FFF2-40B4-BE49-F238E27FC236}">
                <a16:creationId xmlns:a16="http://schemas.microsoft.com/office/drawing/2014/main" id="{C1745F1F-455F-1432-43B0-52B311DB2812}"/>
              </a:ext>
            </a:extLst>
          </p:cNvPr>
          <p:cNvSpPr txBox="1"/>
          <p:nvPr/>
        </p:nvSpPr>
        <p:spPr>
          <a:xfrm flipH="1">
            <a:off x="830028" y="1830025"/>
            <a:ext cx="549293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Understanding your dog's needs is crucial for their well-being. This includes proper nutrition, regular exercise, and mental stimulation.</a:t>
            </a:r>
          </a:p>
          <a:p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Routine veterinary check-ups ensure your dog stays healthy and receives necessary vaccinations.</a:t>
            </a:r>
          </a:p>
          <a:p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Training and socialization help your dog develop good behavior and adapt to various environments.</a:t>
            </a:r>
          </a:p>
          <a:p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Lastly, providing love and attention strengthens the bond between you and your dog.</a:t>
            </a:r>
          </a:p>
        </p:txBody>
      </p:sp>
    </p:spTree>
    <p:extLst>
      <p:ext uri="{BB962C8B-B14F-4D97-AF65-F5344CB8AC3E}">
        <p14:creationId xmlns:p14="http://schemas.microsoft.com/office/powerpoint/2010/main" val="109867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8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6" grpId="0" animBg="1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11882-2AA0-D08C-4558-BB9C37986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F2ACAFE-B125-BC8F-6CB0-9370E690851F}"/>
              </a:ext>
            </a:extLst>
          </p:cNvPr>
          <p:cNvSpPr/>
          <p:nvPr/>
        </p:nvSpPr>
        <p:spPr>
          <a:xfrm flipH="1">
            <a:off x="2922309" y="-13063"/>
            <a:ext cx="9269691" cy="6871063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111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30">
            <a:extLst>
              <a:ext uri="{FF2B5EF4-FFF2-40B4-BE49-F238E27FC236}">
                <a16:creationId xmlns:a16="http://schemas.microsoft.com/office/drawing/2014/main" id="{9D4C59C9-C971-15AB-A7AA-AC8E9BDC7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" r="43"/>
          <a:stretch/>
        </p:blipFill>
        <p:spPr>
          <a:xfrm>
            <a:off x="-46932" y="0"/>
            <a:ext cx="4552020" cy="6858000"/>
          </a:xfrm>
          <a:custGeom>
            <a:avLst/>
            <a:gdLst>
              <a:gd name="connsiteX0" fmla="*/ 0 w 4552020"/>
              <a:gd name="connsiteY0" fmla="*/ 0 h 6858000"/>
              <a:gd name="connsiteX1" fmla="*/ 4343015 w 4552020"/>
              <a:gd name="connsiteY1" fmla="*/ 0 h 6858000"/>
              <a:gd name="connsiteX2" fmla="*/ 2381794 w 4552020"/>
              <a:gd name="connsiteY2" fmla="*/ 3409406 h 6858000"/>
              <a:gd name="connsiteX3" fmla="*/ 4552020 w 4552020"/>
              <a:gd name="connsiteY3" fmla="*/ 6858000 h 6858000"/>
              <a:gd name="connsiteX4" fmla="*/ 0 w 455202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2020" h="6858000">
                <a:moveTo>
                  <a:pt x="0" y="0"/>
                </a:moveTo>
                <a:lnTo>
                  <a:pt x="4343015" y="0"/>
                </a:lnTo>
                <a:cubicBezTo>
                  <a:pt x="3166762" y="753290"/>
                  <a:pt x="2395454" y="1519646"/>
                  <a:pt x="2381794" y="3409406"/>
                </a:cubicBezTo>
                <a:cubicBezTo>
                  <a:pt x="2382391" y="4615543"/>
                  <a:pt x="3075321" y="5834743"/>
                  <a:pt x="4552020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</p:pic>
      <p:sp>
        <p:nvSpPr>
          <p:cNvPr id="5" name="Freeform 8">
            <a:extLst>
              <a:ext uri="{FF2B5EF4-FFF2-40B4-BE49-F238E27FC236}">
                <a16:creationId xmlns:a16="http://schemas.microsoft.com/office/drawing/2014/main" id="{3B7AEC1B-4F21-FAC1-C122-B8E1A76C8429}"/>
              </a:ext>
            </a:extLst>
          </p:cNvPr>
          <p:cNvSpPr>
            <a:spLocks/>
          </p:cNvSpPr>
          <p:nvPr/>
        </p:nvSpPr>
        <p:spPr bwMode="auto">
          <a:xfrm>
            <a:off x="7080251" y="-613554"/>
            <a:ext cx="5162550" cy="2827338"/>
          </a:xfrm>
          <a:custGeom>
            <a:avLst/>
            <a:gdLst>
              <a:gd name="T0" fmla="*/ 1928 w 1928"/>
              <a:gd name="T1" fmla="*/ 844 h 1051"/>
              <a:gd name="T2" fmla="*/ 128 w 1928"/>
              <a:gd name="T3" fmla="*/ 876 h 1051"/>
              <a:gd name="T4" fmla="*/ 768 w 1928"/>
              <a:gd name="T5" fmla="*/ 360 h 1051"/>
              <a:gd name="T6" fmla="*/ 1924 w 1928"/>
              <a:gd name="T7" fmla="*/ 420 h 1051"/>
              <a:gd name="T8" fmla="*/ 1928 w 1928"/>
              <a:gd name="T9" fmla="*/ 844 h 10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8" h="1051">
                <a:moveTo>
                  <a:pt x="1928" y="844"/>
                </a:moveTo>
                <a:cubicBezTo>
                  <a:pt x="1908" y="833"/>
                  <a:pt x="768" y="0"/>
                  <a:pt x="128" y="876"/>
                </a:cubicBezTo>
                <a:cubicBezTo>
                  <a:pt x="0" y="1051"/>
                  <a:pt x="337" y="496"/>
                  <a:pt x="768" y="360"/>
                </a:cubicBezTo>
                <a:cubicBezTo>
                  <a:pt x="1136" y="244"/>
                  <a:pt x="1508" y="260"/>
                  <a:pt x="1924" y="420"/>
                </a:cubicBezTo>
                <a:lnTo>
                  <a:pt x="1928" y="84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78605E5-9EDB-941E-594D-149719DD503D}"/>
              </a:ext>
            </a:extLst>
          </p:cNvPr>
          <p:cNvSpPr>
            <a:spLocks/>
          </p:cNvSpPr>
          <p:nvPr/>
        </p:nvSpPr>
        <p:spPr bwMode="auto">
          <a:xfrm>
            <a:off x="2580965" y="1"/>
            <a:ext cx="4136941" cy="6875729"/>
          </a:xfrm>
          <a:custGeom>
            <a:avLst/>
            <a:gdLst>
              <a:gd name="connsiteX0" fmla="*/ 1732985 w 4136941"/>
              <a:gd name="connsiteY0" fmla="*/ 0 h 6875729"/>
              <a:gd name="connsiteX1" fmla="*/ 2256825 w 4136941"/>
              <a:gd name="connsiteY1" fmla="*/ 0 h 6875729"/>
              <a:gd name="connsiteX2" fmla="*/ 2123313 w 4136941"/>
              <a:gd name="connsiteY2" fmla="*/ 135876 h 6875729"/>
              <a:gd name="connsiteX3" fmla="*/ 1349966 w 4136941"/>
              <a:gd name="connsiteY3" fmla="*/ 3848491 h 6875729"/>
              <a:gd name="connsiteX4" fmla="*/ 4106160 w 4136941"/>
              <a:gd name="connsiteY4" fmla="*/ 6859820 h 6875729"/>
              <a:gd name="connsiteX5" fmla="*/ 4136941 w 4136941"/>
              <a:gd name="connsiteY5" fmla="*/ 6875729 h 6875729"/>
              <a:gd name="connsiteX6" fmla="*/ 2289105 w 4136941"/>
              <a:gd name="connsiteY6" fmla="*/ 6875729 h 6875729"/>
              <a:gd name="connsiteX7" fmla="*/ 2106128 w 4136941"/>
              <a:gd name="connsiteY7" fmla="*/ 6790981 h 6875729"/>
              <a:gd name="connsiteX8" fmla="*/ 103835 w 4136941"/>
              <a:gd name="connsiteY8" fmla="*/ 4167301 h 6875729"/>
              <a:gd name="connsiteX9" fmla="*/ 1521706 w 4136941"/>
              <a:gd name="connsiteY9" fmla="*/ 142750 h 687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6941" h="6875729">
                <a:moveTo>
                  <a:pt x="1732985" y="0"/>
                </a:moveTo>
                <a:lnTo>
                  <a:pt x="2256825" y="0"/>
                </a:lnTo>
                <a:lnTo>
                  <a:pt x="2123313" y="135876"/>
                </a:lnTo>
                <a:cubicBezTo>
                  <a:pt x="1224933" y="1143473"/>
                  <a:pt x="1081238" y="2572414"/>
                  <a:pt x="1349966" y="3848491"/>
                </a:cubicBezTo>
                <a:cubicBezTo>
                  <a:pt x="1639366" y="5219792"/>
                  <a:pt x="2893066" y="6210828"/>
                  <a:pt x="4106160" y="6859820"/>
                </a:cubicBezTo>
                <a:lnTo>
                  <a:pt x="4136941" y="6875729"/>
                </a:lnTo>
                <a:lnTo>
                  <a:pt x="2289105" y="6875729"/>
                </a:lnTo>
                <a:lnTo>
                  <a:pt x="2106128" y="6790981"/>
                </a:lnTo>
                <a:cubicBezTo>
                  <a:pt x="1136114" y="6283282"/>
                  <a:pt x="376322" y="5348994"/>
                  <a:pt x="103835" y="4167301"/>
                </a:cubicBezTo>
                <a:cubicBezTo>
                  <a:pt x="-256975" y="2591711"/>
                  <a:pt x="348134" y="1025558"/>
                  <a:pt x="1521706" y="14275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05D20F9-A3A4-6355-276F-2E43C3E936CE}"/>
              </a:ext>
            </a:extLst>
          </p:cNvPr>
          <p:cNvSpPr>
            <a:spLocks/>
          </p:cNvSpPr>
          <p:nvPr/>
        </p:nvSpPr>
        <p:spPr bwMode="auto">
          <a:xfrm>
            <a:off x="2227490" y="1"/>
            <a:ext cx="3373835" cy="6875729"/>
          </a:xfrm>
          <a:custGeom>
            <a:avLst/>
            <a:gdLst>
              <a:gd name="connsiteX0" fmla="*/ 1847375 w 3373835"/>
              <a:gd name="connsiteY0" fmla="*/ 0 h 6875729"/>
              <a:gd name="connsiteX1" fmla="*/ 2808785 w 3373835"/>
              <a:gd name="connsiteY1" fmla="*/ 0 h 6875729"/>
              <a:gd name="connsiteX2" fmla="*/ 2603429 w 3373835"/>
              <a:gd name="connsiteY2" fmla="*/ 180082 h 6875729"/>
              <a:gd name="connsiteX3" fmla="*/ 1286189 w 3373835"/>
              <a:gd name="connsiteY3" fmla="*/ 3247865 h 6875729"/>
              <a:gd name="connsiteX4" fmla="*/ 3299650 w 3373835"/>
              <a:gd name="connsiteY4" fmla="*/ 6812701 h 6875729"/>
              <a:gd name="connsiteX5" fmla="*/ 3373835 w 3373835"/>
              <a:gd name="connsiteY5" fmla="*/ 6875729 h 6875729"/>
              <a:gd name="connsiteX6" fmla="*/ 2291716 w 3373835"/>
              <a:gd name="connsiteY6" fmla="*/ 6875729 h 6875729"/>
              <a:gd name="connsiteX7" fmla="*/ 2287423 w 3373835"/>
              <a:gd name="connsiteY7" fmla="*/ 6873964 h 6875729"/>
              <a:gd name="connsiteX8" fmla="*/ 0 w 3373835"/>
              <a:gd name="connsiteY8" fmla="*/ 3274712 h 6875729"/>
              <a:gd name="connsiteX9" fmla="*/ 1822568 w 3373835"/>
              <a:gd name="connsiteY9" fmla="*/ 14900 h 687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73835" h="6875729">
                <a:moveTo>
                  <a:pt x="1847375" y="0"/>
                </a:moveTo>
                <a:lnTo>
                  <a:pt x="2808785" y="0"/>
                </a:lnTo>
                <a:lnTo>
                  <a:pt x="2603429" y="180082"/>
                </a:lnTo>
                <a:cubicBezTo>
                  <a:pt x="1758605" y="985309"/>
                  <a:pt x="1306860" y="2142759"/>
                  <a:pt x="1286189" y="3247865"/>
                </a:cubicBezTo>
                <a:cubicBezTo>
                  <a:pt x="1262804" y="4651429"/>
                  <a:pt x="2259966" y="5903404"/>
                  <a:pt x="3299650" y="6812701"/>
                </a:cubicBezTo>
                <a:lnTo>
                  <a:pt x="3373835" y="6875729"/>
                </a:lnTo>
                <a:lnTo>
                  <a:pt x="2291716" y="6875729"/>
                </a:lnTo>
                <a:lnTo>
                  <a:pt x="2287423" y="6873964"/>
                </a:lnTo>
                <a:cubicBezTo>
                  <a:pt x="943345" y="6281089"/>
                  <a:pt x="0" y="4893046"/>
                  <a:pt x="0" y="3274712"/>
                </a:cubicBezTo>
                <a:cubicBezTo>
                  <a:pt x="0" y="1926100"/>
                  <a:pt x="752974" y="725615"/>
                  <a:pt x="1822568" y="1490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2" name="1">
            <a:extLst>
              <a:ext uri="{FF2B5EF4-FFF2-40B4-BE49-F238E27FC236}">
                <a16:creationId xmlns:a16="http://schemas.microsoft.com/office/drawing/2014/main" id="{ADE0F25B-B385-E3E2-B7C8-1380F92A0DF7}"/>
              </a:ext>
            </a:extLst>
          </p:cNvPr>
          <p:cNvSpPr txBox="1"/>
          <p:nvPr/>
        </p:nvSpPr>
        <p:spPr>
          <a:xfrm>
            <a:off x="5659736" y="1328529"/>
            <a:ext cx="5279886" cy="584775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Nutrition for Your Dog</a:t>
            </a:r>
          </a:p>
        </p:txBody>
      </p:sp>
      <p:sp>
        <p:nvSpPr>
          <p:cNvPr id="3" name="2">
            <a:extLst>
              <a:ext uri="{FF2B5EF4-FFF2-40B4-BE49-F238E27FC236}">
                <a16:creationId xmlns:a16="http://schemas.microsoft.com/office/drawing/2014/main" id="{EADE1B23-E9DA-76EC-56A2-FE9F04DAB0B4}"/>
              </a:ext>
            </a:extLst>
          </p:cNvPr>
          <p:cNvSpPr txBox="1"/>
          <p:nvPr/>
        </p:nvSpPr>
        <p:spPr>
          <a:xfrm>
            <a:off x="5656316" y="2659762"/>
            <a:ext cx="4374034" cy="40011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The Importance of a Balanced Diet for Dogs</a:t>
            </a:r>
          </a:p>
        </p:txBody>
      </p:sp>
      <p:sp>
        <p:nvSpPr>
          <p:cNvPr id="4" name="3">
            <a:extLst>
              <a:ext uri="{FF2B5EF4-FFF2-40B4-BE49-F238E27FC236}">
                <a16:creationId xmlns:a16="http://schemas.microsoft.com/office/drawing/2014/main" id="{8F6EED5B-8D01-0D62-3BCC-7A25B1F76579}"/>
              </a:ext>
            </a:extLst>
          </p:cNvPr>
          <p:cNvSpPr/>
          <p:nvPr/>
        </p:nvSpPr>
        <p:spPr>
          <a:xfrm>
            <a:off x="5663158" y="3084660"/>
            <a:ext cx="49024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Feeding your dog a balanced diet is essential for their overall health. Ensure their meals contain the right mix of proteins, fats, and carbohydrates. Consult your veterinarian for recommendations on age-appropriate dog food and portion sizes.</a:t>
            </a:r>
          </a:p>
        </p:txBody>
      </p:sp>
    </p:spTree>
    <p:extLst>
      <p:ext uri="{BB962C8B-B14F-4D97-AF65-F5344CB8AC3E}">
        <p14:creationId xmlns:p14="http://schemas.microsoft.com/office/powerpoint/2010/main" val="263045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7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8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E4F1449B-9460-1CE5-B245-291B16B3F012}"/>
              </a:ext>
            </a:extLst>
          </p:cNvPr>
          <p:cNvSpPr/>
          <p:nvPr/>
        </p:nvSpPr>
        <p:spPr>
          <a:xfrm>
            <a:off x="1" y="0"/>
            <a:ext cx="3195949" cy="3195876"/>
          </a:xfrm>
          <a:custGeom>
            <a:avLst/>
            <a:gdLst>
              <a:gd name="connsiteX0" fmla="*/ 0 w 3195949"/>
              <a:gd name="connsiteY0" fmla="*/ 0 h 3195876"/>
              <a:gd name="connsiteX1" fmla="*/ 2721870 w 3195949"/>
              <a:gd name="connsiteY1" fmla="*/ 0 h 3195876"/>
              <a:gd name="connsiteX2" fmla="*/ 2754982 w 3195949"/>
              <a:gd name="connsiteY2" fmla="*/ 36432 h 3195876"/>
              <a:gd name="connsiteX3" fmla="*/ 3195949 w 3195949"/>
              <a:gd name="connsiteY3" fmla="*/ 1264785 h 3195876"/>
              <a:gd name="connsiteX4" fmla="*/ 1264858 w 3195949"/>
              <a:gd name="connsiteY4" fmla="*/ 3195876 h 3195876"/>
              <a:gd name="connsiteX5" fmla="*/ 36505 w 3195949"/>
              <a:gd name="connsiteY5" fmla="*/ 2754909 h 3195876"/>
              <a:gd name="connsiteX6" fmla="*/ 0 w 3195949"/>
              <a:gd name="connsiteY6" fmla="*/ 2721731 h 3195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95949" h="3195876">
                <a:moveTo>
                  <a:pt x="0" y="0"/>
                </a:moveTo>
                <a:lnTo>
                  <a:pt x="2721870" y="0"/>
                </a:lnTo>
                <a:lnTo>
                  <a:pt x="2754982" y="36432"/>
                </a:lnTo>
                <a:cubicBezTo>
                  <a:pt x="3030463" y="370238"/>
                  <a:pt x="3195949" y="798186"/>
                  <a:pt x="3195949" y="1264785"/>
                </a:cubicBezTo>
                <a:cubicBezTo>
                  <a:pt x="3195949" y="2331297"/>
                  <a:pt x="2331370" y="3195876"/>
                  <a:pt x="1264858" y="3195876"/>
                </a:cubicBezTo>
                <a:cubicBezTo>
                  <a:pt x="798259" y="3195876"/>
                  <a:pt x="370311" y="3030390"/>
                  <a:pt x="36505" y="2754909"/>
                </a:cubicBezTo>
                <a:lnTo>
                  <a:pt x="0" y="272173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31C1741C-B125-4E3F-9C87-7F3FCDA6C227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6858000"/>
                </a:moveTo>
                <a:lnTo>
                  <a:pt x="0" y="0"/>
                </a:lnTo>
                <a:cubicBezTo>
                  <a:pt x="3340100" y="5156200"/>
                  <a:pt x="6350000" y="6438900"/>
                  <a:pt x="12192000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Freeform 5">
            <a:extLst>
              <a:ext uri="{FF2B5EF4-FFF2-40B4-BE49-F238E27FC236}">
                <a16:creationId xmlns:a16="http://schemas.microsoft.com/office/drawing/2014/main" id="{186951B6-2947-48BA-A965-1E39633B00B1}"/>
              </a:ext>
            </a:extLst>
          </p:cNvPr>
          <p:cNvSpPr>
            <a:spLocks/>
          </p:cNvSpPr>
          <p:nvPr/>
        </p:nvSpPr>
        <p:spPr bwMode="auto">
          <a:xfrm flipH="1" flipV="1">
            <a:off x="-636" y="1489065"/>
            <a:ext cx="3658907" cy="1855268"/>
          </a:xfrm>
          <a:custGeom>
            <a:avLst/>
            <a:gdLst>
              <a:gd name="T0" fmla="*/ 1916 w 1924"/>
              <a:gd name="T1" fmla="*/ 632 h 1051"/>
              <a:gd name="T2" fmla="*/ 128 w 1924"/>
              <a:gd name="T3" fmla="*/ 876 h 1051"/>
              <a:gd name="T4" fmla="*/ 768 w 1924"/>
              <a:gd name="T5" fmla="*/ 360 h 1051"/>
              <a:gd name="T6" fmla="*/ 1924 w 1924"/>
              <a:gd name="T7" fmla="*/ 420 h 1051"/>
              <a:gd name="T8" fmla="*/ 1916 w 1924"/>
              <a:gd name="T9" fmla="*/ 632 h 1051"/>
              <a:gd name="connsiteX0" fmla="*/ 8916 w 8958"/>
              <a:gd name="connsiteY0" fmla="*/ 3306 h 6006"/>
              <a:gd name="connsiteX1" fmla="*/ 184 w 8958"/>
              <a:gd name="connsiteY1" fmla="*/ 5688 h 6006"/>
              <a:gd name="connsiteX2" fmla="*/ 2950 w 8958"/>
              <a:gd name="connsiteY2" fmla="*/ 718 h 6006"/>
              <a:gd name="connsiteX3" fmla="*/ 8958 w 8958"/>
              <a:gd name="connsiteY3" fmla="*/ 1289 h 6006"/>
              <a:gd name="connsiteX4" fmla="*/ 8916 w 8958"/>
              <a:gd name="connsiteY4" fmla="*/ 3306 h 6006"/>
              <a:gd name="connsiteX0" fmla="*/ 9884 w 9931"/>
              <a:gd name="connsiteY0" fmla="*/ 5504 h 10062"/>
              <a:gd name="connsiteX1" fmla="*/ 136 w 9931"/>
              <a:gd name="connsiteY1" fmla="*/ 9471 h 10062"/>
              <a:gd name="connsiteX2" fmla="*/ 3224 w 9931"/>
              <a:gd name="connsiteY2" fmla="*/ 1195 h 10062"/>
              <a:gd name="connsiteX3" fmla="*/ 9931 w 9931"/>
              <a:gd name="connsiteY3" fmla="*/ 2146 h 10062"/>
              <a:gd name="connsiteX4" fmla="*/ 9884 w 9931"/>
              <a:gd name="connsiteY4" fmla="*/ 5504 h 10062"/>
              <a:gd name="connsiteX0" fmla="*/ 9982 w 10029"/>
              <a:gd name="connsiteY0" fmla="*/ 5470 h 10472"/>
              <a:gd name="connsiteX1" fmla="*/ 134 w 10029"/>
              <a:gd name="connsiteY1" fmla="*/ 9910 h 10472"/>
              <a:gd name="connsiteX2" fmla="*/ 3275 w 10029"/>
              <a:gd name="connsiteY2" fmla="*/ 1188 h 10472"/>
              <a:gd name="connsiteX3" fmla="*/ 10029 w 10029"/>
              <a:gd name="connsiteY3" fmla="*/ 2133 h 10472"/>
              <a:gd name="connsiteX4" fmla="*/ 9982 w 10029"/>
              <a:gd name="connsiteY4" fmla="*/ 5470 h 10472"/>
              <a:gd name="connsiteX0" fmla="*/ 9938 w 9985"/>
              <a:gd name="connsiteY0" fmla="*/ 5470 h 10599"/>
              <a:gd name="connsiteX1" fmla="*/ 138 w 9985"/>
              <a:gd name="connsiteY1" fmla="*/ 10043 h 10599"/>
              <a:gd name="connsiteX2" fmla="*/ 3231 w 9985"/>
              <a:gd name="connsiteY2" fmla="*/ 1188 h 10599"/>
              <a:gd name="connsiteX3" fmla="*/ 9985 w 9985"/>
              <a:gd name="connsiteY3" fmla="*/ 2133 h 10599"/>
              <a:gd name="connsiteX4" fmla="*/ 9938 w 9985"/>
              <a:gd name="connsiteY4" fmla="*/ 5470 h 10599"/>
              <a:gd name="connsiteX0" fmla="*/ 9953 w 10000"/>
              <a:gd name="connsiteY0" fmla="*/ 5161 h 9999"/>
              <a:gd name="connsiteX1" fmla="*/ 138 w 10000"/>
              <a:gd name="connsiteY1" fmla="*/ 9475 h 9999"/>
              <a:gd name="connsiteX2" fmla="*/ 3236 w 10000"/>
              <a:gd name="connsiteY2" fmla="*/ 1121 h 9999"/>
              <a:gd name="connsiteX3" fmla="*/ 10000 w 10000"/>
              <a:gd name="connsiteY3" fmla="*/ 2012 h 9999"/>
              <a:gd name="connsiteX4" fmla="*/ 9953 w 10000"/>
              <a:gd name="connsiteY4" fmla="*/ 5161 h 9999"/>
              <a:gd name="connsiteX0" fmla="*/ 9953 w 10000"/>
              <a:gd name="connsiteY0" fmla="*/ 5162 h 10000"/>
              <a:gd name="connsiteX1" fmla="*/ 138 w 10000"/>
              <a:gd name="connsiteY1" fmla="*/ 9476 h 10000"/>
              <a:gd name="connsiteX2" fmla="*/ 3236 w 10000"/>
              <a:gd name="connsiteY2" fmla="*/ 1121 h 10000"/>
              <a:gd name="connsiteX3" fmla="*/ 10000 w 10000"/>
              <a:gd name="connsiteY3" fmla="*/ 2012 h 10000"/>
              <a:gd name="connsiteX4" fmla="*/ 9953 w 10000"/>
              <a:gd name="connsiteY4" fmla="*/ 5162 h 10000"/>
              <a:gd name="connsiteX0" fmla="*/ 9953 w 10000"/>
              <a:gd name="connsiteY0" fmla="*/ 5162 h 10000"/>
              <a:gd name="connsiteX1" fmla="*/ 138 w 10000"/>
              <a:gd name="connsiteY1" fmla="*/ 9476 h 10000"/>
              <a:gd name="connsiteX2" fmla="*/ 3236 w 10000"/>
              <a:gd name="connsiteY2" fmla="*/ 1121 h 10000"/>
              <a:gd name="connsiteX3" fmla="*/ 10000 w 10000"/>
              <a:gd name="connsiteY3" fmla="*/ 2012 h 10000"/>
              <a:gd name="connsiteX4" fmla="*/ 9953 w 10000"/>
              <a:gd name="connsiteY4" fmla="*/ 5162 h 10000"/>
              <a:gd name="connsiteX0" fmla="*/ 9953 w 10000"/>
              <a:gd name="connsiteY0" fmla="*/ 5162 h 10000"/>
              <a:gd name="connsiteX1" fmla="*/ 138 w 10000"/>
              <a:gd name="connsiteY1" fmla="*/ 9476 h 10000"/>
              <a:gd name="connsiteX2" fmla="*/ 3236 w 10000"/>
              <a:gd name="connsiteY2" fmla="*/ 1121 h 10000"/>
              <a:gd name="connsiteX3" fmla="*/ 10000 w 10000"/>
              <a:gd name="connsiteY3" fmla="*/ 2012 h 10000"/>
              <a:gd name="connsiteX4" fmla="*/ 9953 w 10000"/>
              <a:gd name="connsiteY4" fmla="*/ 5162 h 10000"/>
              <a:gd name="connsiteX0" fmla="*/ 9953 w 10000"/>
              <a:gd name="connsiteY0" fmla="*/ 5162 h 10000"/>
              <a:gd name="connsiteX1" fmla="*/ 138 w 10000"/>
              <a:gd name="connsiteY1" fmla="*/ 9476 h 10000"/>
              <a:gd name="connsiteX2" fmla="*/ 3236 w 10000"/>
              <a:gd name="connsiteY2" fmla="*/ 1121 h 10000"/>
              <a:gd name="connsiteX3" fmla="*/ 10000 w 10000"/>
              <a:gd name="connsiteY3" fmla="*/ 2012 h 10000"/>
              <a:gd name="connsiteX4" fmla="*/ 9953 w 10000"/>
              <a:gd name="connsiteY4" fmla="*/ 5162 h 10000"/>
              <a:gd name="connsiteX0" fmla="*/ 9905 w 9952"/>
              <a:gd name="connsiteY0" fmla="*/ 5162 h 10057"/>
              <a:gd name="connsiteX1" fmla="*/ 90 w 9952"/>
              <a:gd name="connsiteY1" fmla="*/ 9476 h 10057"/>
              <a:gd name="connsiteX2" fmla="*/ 3188 w 9952"/>
              <a:gd name="connsiteY2" fmla="*/ 1121 h 10057"/>
              <a:gd name="connsiteX3" fmla="*/ 9952 w 9952"/>
              <a:gd name="connsiteY3" fmla="*/ 2012 h 10057"/>
              <a:gd name="connsiteX4" fmla="*/ 9905 w 9952"/>
              <a:gd name="connsiteY4" fmla="*/ 5162 h 10057"/>
              <a:gd name="connsiteX0" fmla="*/ 9979 w 10026"/>
              <a:gd name="connsiteY0" fmla="*/ 5133 h 9981"/>
              <a:gd name="connsiteX1" fmla="*/ 116 w 10026"/>
              <a:gd name="connsiteY1" fmla="*/ 9422 h 9981"/>
              <a:gd name="connsiteX2" fmla="*/ 3229 w 10026"/>
              <a:gd name="connsiteY2" fmla="*/ 1115 h 9981"/>
              <a:gd name="connsiteX3" fmla="*/ 10026 w 10026"/>
              <a:gd name="connsiteY3" fmla="*/ 2001 h 9981"/>
              <a:gd name="connsiteX4" fmla="*/ 9979 w 10026"/>
              <a:gd name="connsiteY4" fmla="*/ 5133 h 9981"/>
              <a:gd name="connsiteX0" fmla="*/ 9765 w 9812"/>
              <a:gd name="connsiteY0" fmla="*/ 5143 h 9513"/>
              <a:gd name="connsiteX1" fmla="*/ 132 w 9812"/>
              <a:gd name="connsiteY1" fmla="*/ 8927 h 9513"/>
              <a:gd name="connsiteX2" fmla="*/ 3033 w 9812"/>
              <a:gd name="connsiteY2" fmla="*/ 1117 h 9513"/>
              <a:gd name="connsiteX3" fmla="*/ 9812 w 9812"/>
              <a:gd name="connsiteY3" fmla="*/ 2005 h 9513"/>
              <a:gd name="connsiteX4" fmla="*/ 9765 w 9812"/>
              <a:gd name="connsiteY4" fmla="*/ 5143 h 9513"/>
              <a:gd name="connsiteX0" fmla="*/ 9951 w 9960"/>
              <a:gd name="connsiteY0" fmla="*/ 5406 h 10000"/>
              <a:gd name="connsiteX1" fmla="*/ 134 w 9960"/>
              <a:gd name="connsiteY1" fmla="*/ 9384 h 10000"/>
              <a:gd name="connsiteX2" fmla="*/ 3090 w 9960"/>
              <a:gd name="connsiteY2" fmla="*/ 1174 h 10000"/>
              <a:gd name="connsiteX3" fmla="*/ 9960 w 9960"/>
              <a:gd name="connsiteY3" fmla="*/ 2108 h 10000"/>
              <a:gd name="connsiteX4" fmla="*/ 9951 w 9960"/>
              <a:gd name="connsiteY4" fmla="*/ 5406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60" h="10000">
                <a:moveTo>
                  <a:pt x="9951" y="5406"/>
                </a:moveTo>
                <a:cubicBezTo>
                  <a:pt x="9203" y="3369"/>
                  <a:pt x="2415" y="-4563"/>
                  <a:pt x="134" y="9384"/>
                </a:cubicBezTo>
                <a:cubicBezTo>
                  <a:pt x="-366" y="12434"/>
                  <a:pt x="515" y="3289"/>
                  <a:pt x="3090" y="1174"/>
                </a:cubicBezTo>
                <a:cubicBezTo>
                  <a:pt x="5289" y="-630"/>
                  <a:pt x="7473" y="-382"/>
                  <a:pt x="9960" y="2108"/>
                </a:cubicBezTo>
                <a:cubicBezTo>
                  <a:pt x="9944" y="3207"/>
                  <a:pt x="9967" y="4308"/>
                  <a:pt x="9951" y="5406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5399CC90-7C33-5D35-68B0-D77EC215A5D7}"/>
              </a:ext>
            </a:extLst>
          </p:cNvPr>
          <p:cNvSpPr>
            <a:spLocks/>
          </p:cNvSpPr>
          <p:nvPr/>
        </p:nvSpPr>
        <p:spPr bwMode="auto">
          <a:xfrm rot="610311" flipH="1">
            <a:off x="1185694" y="-77953"/>
            <a:ext cx="2190575" cy="3205956"/>
          </a:xfrm>
          <a:custGeom>
            <a:avLst/>
            <a:gdLst>
              <a:gd name="connsiteX0" fmla="*/ 1012835 w 2190575"/>
              <a:gd name="connsiteY0" fmla="*/ 38807 h 3205956"/>
              <a:gd name="connsiteX1" fmla="*/ 796541 w 2190575"/>
              <a:gd name="connsiteY1" fmla="*/ 0 h 3205956"/>
              <a:gd name="connsiteX2" fmla="*/ 721417 w 2190575"/>
              <a:gd name="connsiteY2" fmla="*/ 47829 h 3205956"/>
              <a:gd name="connsiteX3" fmla="*/ 49227 w 2190575"/>
              <a:gd name="connsiteY3" fmla="*/ 1845737 h 3205956"/>
              <a:gd name="connsiteX4" fmla="*/ 2190575 w 2190575"/>
              <a:gd name="connsiteY4" fmla="*/ 3163529 h 3205956"/>
              <a:gd name="connsiteX5" fmla="*/ 639998 w 2190575"/>
              <a:gd name="connsiteY5" fmla="*/ 1703314 h 3205956"/>
              <a:gd name="connsiteX6" fmla="*/ 1006630 w 2190575"/>
              <a:gd name="connsiteY6" fmla="*/ 44758 h 3205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0575" h="3205956">
                <a:moveTo>
                  <a:pt x="1012835" y="38807"/>
                </a:moveTo>
                <a:lnTo>
                  <a:pt x="796541" y="0"/>
                </a:lnTo>
                <a:lnTo>
                  <a:pt x="721417" y="47829"/>
                </a:lnTo>
                <a:cubicBezTo>
                  <a:pt x="165045" y="442210"/>
                  <a:pt x="-121828" y="1141866"/>
                  <a:pt x="49227" y="1845737"/>
                </a:cubicBezTo>
                <a:cubicBezTo>
                  <a:pt x="278883" y="2784233"/>
                  <a:pt x="1238689" y="3373416"/>
                  <a:pt x="2190575" y="3163529"/>
                </a:cubicBezTo>
                <a:cubicBezTo>
                  <a:pt x="1550705" y="2881680"/>
                  <a:pt x="796798" y="2403437"/>
                  <a:pt x="639998" y="1703314"/>
                </a:cubicBezTo>
                <a:cubicBezTo>
                  <a:pt x="512598" y="1133245"/>
                  <a:pt x="580722" y="494887"/>
                  <a:pt x="1006630" y="4475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5B486DFE-7ADD-26A9-C298-1541760C423D}"/>
              </a:ext>
            </a:extLst>
          </p:cNvPr>
          <p:cNvSpPr>
            <a:spLocks/>
          </p:cNvSpPr>
          <p:nvPr/>
        </p:nvSpPr>
        <p:spPr bwMode="auto">
          <a:xfrm rot="394779" flipH="1" flipV="1">
            <a:off x="1800101" y="-30425"/>
            <a:ext cx="1733891" cy="3153003"/>
          </a:xfrm>
          <a:custGeom>
            <a:avLst/>
            <a:gdLst>
              <a:gd name="connsiteX0" fmla="*/ 1213143 w 1733891"/>
              <a:gd name="connsiteY0" fmla="*/ 3092897 h 3153003"/>
              <a:gd name="connsiteX1" fmla="*/ 692041 w 1733891"/>
              <a:gd name="connsiteY1" fmla="*/ 3153003 h 3153003"/>
              <a:gd name="connsiteX2" fmla="*/ 591454 w 1733891"/>
              <a:gd name="connsiteY2" fmla="*/ 3073166 h 3153003"/>
              <a:gd name="connsiteX3" fmla="*/ 0 w 1733891"/>
              <a:gd name="connsiteY3" fmla="*/ 1741639 h 3153003"/>
              <a:gd name="connsiteX4" fmla="*/ 1733891 w 1733891"/>
              <a:gd name="connsiteY4" fmla="*/ 3069 h 3153003"/>
              <a:gd name="connsiteX5" fmla="*/ 558139 w 1733891"/>
              <a:gd name="connsiteY5" fmla="*/ 1729861 h 3153003"/>
              <a:gd name="connsiteX6" fmla="*/ 1059564 w 1733891"/>
              <a:gd name="connsiteY6" fmla="*/ 2925000 h 3153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3891" h="3153003">
                <a:moveTo>
                  <a:pt x="1213143" y="3092897"/>
                </a:moveTo>
                <a:lnTo>
                  <a:pt x="692041" y="3153003"/>
                </a:lnTo>
                <a:lnTo>
                  <a:pt x="591454" y="3073166"/>
                </a:lnTo>
                <a:cubicBezTo>
                  <a:pt x="230253" y="2756763"/>
                  <a:pt x="0" y="2277862"/>
                  <a:pt x="0" y="1741639"/>
                </a:cubicBezTo>
                <a:cubicBezTo>
                  <a:pt x="0" y="788699"/>
                  <a:pt x="918962" y="-57550"/>
                  <a:pt x="1733891" y="3069"/>
                </a:cubicBezTo>
                <a:cubicBezTo>
                  <a:pt x="979995" y="261135"/>
                  <a:pt x="571144" y="1019746"/>
                  <a:pt x="558139" y="1729861"/>
                </a:cubicBezTo>
                <a:cubicBezTo>
                  <a:pt x="550879" y="2172600"/>
                  <a:pt x="769566" y="2581241"/>
                  <a:pt x="1059564" y="292500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A940B5F-B338-6AB2-3C76-11C7F50883B9}"/>
              </a:ext>
            </a:extLst>
          </p:cNvPr>
          <p:cNvGrpSpPr/>
          <p:nvPr/>
        </p:nvGrpSpPr>
        <p:grpSpPr>
          <a:xfrm>
            <a:off x="937399" y="1374255"/>
            <a:ext cx="3236016" cy="3232222"/>
            <a:chOff x="975089" y="1407955"/>
            <a:chExt cx="3160636" cy="3232222"/>
          </a:xfrm>
        </p:grpSpPr>
        <p:pic>
          <p:nvPicPr>
            <p:cNvPr id="59" name="Picture Placeholder 41">
              <a:extLst>
                <a:ext uri="{FF2B5EF4-FFF2-40B4-BE49-F238E27FC236}">
                  <a16:creationId xmlns:a16="http://schemas.microsoft.com/office/drawing/2014/main" id="{348FEA17-A401-EA47-AD2A-167D50491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" b="94"/>
            <a:stretch/>
          </p:blipFill>
          <p:spPr>
            <a:xfrm>
              <a:off x="1297412" y="1761049"/>
              <a:ext cx="2344106" cy="2443620"/>
            </a:xfrm>
            <a:prstGeom prst="ellipse">
              <a:avLst/>
            </a:prstGeom>
          </p:spPr>
        </p:pic>
        <p:grpSp>
          <p:nvGrpSpPr>
            <p:cNvPr id="53" name="Group 14">
              <a:extLst>
                <a:ext uri="{FF2B5EF4-FFF2-40B4-BE49-F238E27FC236}">
                  <a16:creationId xmlns:a16="http://schemas.microsoft.com/office/drawing/2014/main" id="{B9E4E767-978B-6A0A-5D9A-DD52B431BBB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75089" y="1407955"/>
              <a:ext cx="3160636" cy="3232222"/>
              <a:chOff x="464" y="1386"/>
              <a:chExt cx="1457" cy="1490"/>
            </a:xfrm>
          </p:grpSpPr>
          <p:sp>
            <p:nvSpPr>
              <p:cNvPr id="54" name="Freeform 15">
                <a:extLst>
                  <a:ext uri="{FF2B5EF4-FFF2-40B4-BE49-F238E27FC236}">
                    <a16:creationId xmlns:a16="http://schemas.microsoft.com/office/drawing/2014/main" id="{50625604-BA04-D3AF-9A08-01BB29F23E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" y="1535"/>
                <a:ext cx="974" cy="1341"/>
              </a:xfrm>
              <a:custGeom>
                <a:avLst/>
                <a:gdLst>
                  <a:gd name="T0" fmla="*/ 911 w 1738"/>
                  <a:gd name="T1" fmla="*/ 0 h 2381"/>
                  <a:gd name="T2" fmla="*/ 1486 w 1738"/>
                  <a:gd name="T3" fmla="*/ 1506 h 2381"/>
                  <a:gd name="T4" fmla="*/ 0 w 1738"/>
                  <a:gd name="T5" fmla="*/ 2140 h 2381"/>
                  <a:gd name="T6" fmla="*/ 1129 w 1738"/>
                  <a:gd name="T7" fmla="*/ 1364 h 2381"/>
                  <a:gd name="T8" fmla="*/ 911 w 1738"/>
                  <a:gd name="T9" fmla="*/ 0 h 2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8" h="2381">
                    <a:moveTo>
                      <a:pt x="911" y="0"/>
                    </a:moveTo>
                    <a:cubicBezTo>
                      <a:pt x="1480" y="241"/>
                      <a:pt x="1738" y="915"/>
                      <a:pt x="1486" y="1506"/>
                    </a:cubicBezTo>
                    <a:cubicBezTo>
                      <a:pt x="1235" y="2097"/>
                      <a:pt x="569" y="2381"/>
                      <a:pt x="0" y="2140"/>
                    </a:cubicBezTo>
                    <a:cubicBezTo>
                      <a:pt x="546" y="2182"/>
                      <a:pt x="934" y="1800"/>
                      <a:pt x="1129" y="1364"/>
                    </a:cubicBezTo>
                    <a:cubicBezTo>
                      <a:pt x="1324" y="927"/>
                      <a:pt x="1128" y="390"/>
                      <a:pt x="9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" name="AutoShape 13">
                <a:extLst>
                  <a:ext uri="{FF2B5EF4-FFF2-40B4-BE49-F238E27FC236}">
                    <a16:creationId xmlns:a16="http://schemas.microsoft.com/office/drawing/2014/main" id="{583560D9-EF7C-1A87-2FAB-A0000555F749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553" y="1469"/>
                <a:ext cx="1281" cy="13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6" name="Freeform 16">
                <a:extLst>
                  <a:ext uri="{FF2B5EF4-FFF2-40B4-BE49-F238E27FC236}">
                    <a16:creationId xmlns:a16="http://schemas.microsoft.com/office/drawing/2014/main" id="{A9B312D2-58D0-D021-F4D4-A8FC005FC3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" y="1386"/>
                <a:ext cx="1050" cy="1307"/>
              </a:xfrm>
              <a:custGeom>
                <a:avLst/>
                <a:gdLst>
                  <a:gd name="T0" fmla="*/ 709 w 1874"/>
                  <a:gd name="T1" fmla="*/ 2322 h 2322"/>
                  <a:gd name="T2" fmla="*/ 322 w 1874"/>
                  <a:gd name="T3" fmla="*/ 757 h 2322"/>
                  <a:gd name="T4" fmla="*/ 1874 w 1874"/>
                  <a:gd name="T5" fmla="*/ 309 h 2322"/>
                  <a:gd name="T6" fmla="*/ 604 w 1874"/>
                  <a:gd name="T7" fmla="*/ 742 h 2322"/>
                  <a:gd name="T8" fmla="*/ 709 w 1874"/>
                  <a:gd name="T9" fmla="*/ 2322 h 2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4" h="2322">
                    <a:moveTo>
                      <a:pt x="709" y="2322"/>
                    </a:moveTo>
                    <a:cubicBezTo>
                      <a:pt x="173" y="2013"/>
                      <a:pt x="0" y="1312"/>
                      <a:pt x="322" y="757"/>
                    </a:cubicBezTo>
                    <a:cubicBezTo>
                      <a:pt x="643" y="201"/>
                      <a:pt x="1338" y="0"/>
                      <a:pt x="1874" y="309"/>
                    </a:cubicBezTo>
                    <a:cubicBezTo>
                      <a:pt x="1337" y="200"/>
                      <a:pt x="850" y="333"/>
                      <a:pt x="604" y="742"/>
                    </a:cubicBezTo>
                    <a:cubicBezTo>
                      <a:pt x="357" y="1152"/>
                      <a:pt x="541" y="1908"/>
                      <a:pt x="709" y="2322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" name="Freeform 17">
                <a:extLst>
                  <a:ext uri="{FF2B5EF4-FFF2-40B4-BE49-F238E27FC236}">
                    <a16:creationId xmlns:a16="http://schemas.microsoft.com/office/drawing/2014/main" id="{8D5F6940-1DFB-235F-8DC1-BA942CF5B8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" y="1645"/>
                <a:ext cx="1091" cy="1224"/>
              </a:xfrm>
              <a:custGeom>
                <a:avLst/>
                <a:gdLst>
                  <a:gd name="T0" fmla="*/ 1946 w 1946"/>
                  <a:gd name="T1" fmla="*/ 1798 h 2174"/>
                  <a:gd name="T2" fmla="*/ 391 w 1946"/>
                  <a:gd name="T3" fmla="*/ 1618 h 2174"/>
                  <a:gd name="T4" fmla="*/ 554 w 1946"/>
                  <a:gd name="T5" fmla="*/ 0 h 2174"/>
                  <a:gd name="T6" fmla="*/ 671 w 1946"/>
                  <a:gd name="T7" fmla="*/ 1378 h 2174"/>
                  <a:gd name="T8" fmla="*/ 1927 w 1946"/>
                  <a:gd name="T9" fmla="*/ 1798 h 2174"/>
                  <a:gd name="T10" fmla="*/ 1946 w 1946"/>
                  <a:gd name="T11" fmla="*/ 1798 h 2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46" h="2174">
                    <a:moveTo>
                      <a:pt x="1946" y="1798"/>
                    </a:moveTo>
                    <a:cubicBezTo>
                      <a:pt x="1487" y="2174"/>
                      <a:pt x="781" y="2093"/>
                      <a:pt x="391" y="1618"/>
                    </a:cubicBezTo>
                    <a:cubicBezTo>
                      <a:pt x="0" y="1142"/>
                      <a:pt x="96" y="377"/>
                      <a:pt x="554" y="0"/>
                    </a:cubicBezTo>
                    <a:cubicBezTo>
                      <a:pt x="275" y="445"/>
                      <a:pt x="387" y="1019"/>
                      <a:pt x="671" y="1378"/>
                    </a:cubicBezTo>
                    <a:cubicBezTo>
                      <a:pt x="955" y="1737"/>
                      <a:pt x="1499" y="1809"/>
                      <a:pt x="1927" y="1798"/>
                    </a:cubicBezTo>
                    <a:lnTo>
                      <a:pt x="1946" y="179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50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8" name="Freeform 18">
                <a:extLst>
                  <a:ext uri="{FF2B5EF4-FFF2-40B4-BE49-F238E27FC236}">
                    <a16:creationId xmlns:a16="http://schemas.microsoft.com/office/drawing/2014/main" id="{ADF2C8A9-16B5-3976-9D85-F101F9417F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" y="1404"/>
                <a:ext cx="952" cy="1015"/>
              </a:xfrm>
              <a:custGeom>
                <a:avLst/>
                <a:gdLst>
                  <a:gd name="T0" fmla="*/ 1175 w 1699"/>
                  <a:gd name="T1" fmla="*/ 1802 h 1802"/>
                  <a:gd name="T2" fmla="*/ 1384 w 1699"/>
                  <a:gd name="T3" fmla="*/ 459 h 1802"/>
                  <a:gd name="T4" fmla="*/ 0 w 1699"/>
                  <a:gd name="T5" fmla="*/ 319 h 1802"/>
                  <a:gd name="T6" fmla="*/ 1127 w 1699"/>
                  <a:gd name="T7" fmla="*/ 653 h 1802"/>
                  <a:gd name="T8" fmla="*/ 1213 w 1699"/>
                  <a:gd name="T9" fmla="*/ 1725 h 1802"/>
                  <a:gd name="T10" fmla="*/ 1193 w 1699"/>
                  <a:gd name="T11" fmla="*/ 1774 h 1802"/>
                  <a:gd name="T12" fmla="*/ 1175 w 1699"/>
                  <a:gd name="T13" fmla="*/ 1802 h 1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99" h="1802">
                    <a:moveTo>
                      <a:pt x="1175" y="1802"/>
                    </a:moveTo>
                    <a:cubicBezTo>
                      <a:pt x="1582" y="1483"/>
                      <a:pt x="1699" y="861"/>
                      <a:pt x="1384" y="459"/>
                    </a:cubicBezTo>
                    <a:cubicBezTo>
                      <a:pt x="1069" y="58"/>
                      <a:pt x="406" y="0"/>
                      <a:pt x="0" y="319"/>
                    </a:cubicBezTo>
                    <a:cubicBezTo>
                      <a:pt x="426" y="160"/>
                      <a:pt x="887" y="359"/>
                      <a:pt x="1127" y="653"/>
                    </a:cubicBezTo>
                    <a:cubicBezTo>
                      <a:pt x="1361" y="940"/>
                      <a:pt x="1306" y="1376"/>
                      <a:pt x="1213" y="1725"/>
                    </a:cubicBezTo>
                    <a:cubicBezTo>
                      <a:pt x="1208" y="1742"/>
                      <a:pt x="1202" y="1758"/>
                      <a:pt x="1193" y="1774"/>
                    </a:cubicBezTo>
                    <a:lnTo>
                      <a:pt x="1175" y="1802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BB732B26-7503-5897-0387-A5440AE6D93E}"/>
              </a:ext>
            </a:extLst>
          </p:cNvPr>
          <p:cNvGrpSpPr/>
          <p:nvPr/>
        </p:nvGrpSpPr>
        <p:grpSpPr>
          <a:xfrm>
            <a:off x="4597316" y="1374255"/>
            <a:ext cx="3236016" cy="3232222"/>
            <a:chOff x="975089" y="1407955"/>
            <a:chExt cx="3160636" cy="3232222"/>
          </a:xfrm>
        </p:grpSpPr>
        <p:pic>
          <p:nvPicPr>
            <p:cNvPr id="118" name="Picture Placeholder 41">
              <a:extLst>
                <a:ext uri="{FF2B5EF4-FFF2-40B4-BE49-F238E27FC236}">
                  <a16:creationId xmlns:a16="http://schemas.microsoft.com/office/drawing/2014/main" id="{BF2B8E5D-C841-F417-34FC-C4CC1C1FC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" b="106"/>
            <a:stretch/>
          </p:blipFill>
          <p:spPr>
            <a:xfrm>
              <a:off x="1227200" y="1773204"/>
              <a:ext cx="2312964" cy="2411155"/>
            </a:xfrm>
            <a:prstGeom prst="ellipse">
              <a:avLst/>
            </a:prstGeom>
          </p:spPr>
        </p:pic>
        <p:grpSp>
          <p:nvGrpSpPr>
            <p:cNvPr id="119" name="Group 14">
              <a:extLst>
                <a:ext uri="{FF2B5EF4-FFF2-40B4-BE49-F238E27FC236}">
                  <a16:creationId xmlns:a16="http://schemas.microsoft.com/office/drawing/2014/main" id="{48AA4119-2500-CD42-4733-898DA9C5BB4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75089" y="1407955"/>
              <a:ext cx="3160636" cy="3232222"/>
              <a:chOff x="464" y="1386"/>
              <a:chExt cx="1457" cy="1490"/>
            </a:xfrm>
          </p:grpSpPr>
          <p:sp>
            <p:nvSpPr>
              <p:cNvPr id="120" name="Freeform 15">
                <a:extLst>
                  <a:ext uri="{FF2B5EF4-FFF2-40B4-BE49-F238E27FC236}">
                    <a16:creationId xmlns:a16="http://schemas.microsoft.com/office/drawing/2014/main" id="{AFD1C266-888D-28BE-9371-16D419EBD6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" y="1535"/>
                <a:ext cx="974" cy="1341"/>
              </a:xfrm>
              <a:custGeom>
                <a:avLst/>
                <a:gdLst>
                  <a:gd name="T0" fmla="*/ 911 w 1738"/>
                  <a:gd name="T1" fmla="*/ 0 h 2381"/>
                  <a:gd name="T2" fmla="*/ 1486 w 1738"/>
                  <a:gd name="T3" fmla="*/ 1506 h 2381"/>
                  <a:gd name="T4" fmla="*/ 0 w 1738"/>
                  <a:gd name="T5" fmla="*/ 2140 h 2381"/>
                  <a:gd name="T6" fmla="*/ 1129 w 1738"/>
                  <a:gd name="T7" fmla="*/ 1364 h 2381"/>
                  <a:gd name="T8" fmla="*/ 911 w 1738"/>
                  <a:gd name="T9" fmla="*/ 0 h 2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8" h="2381">
                    <a:moveTo>
                      <a:pt x="911" y="0"/>
                    </a:moveTo>
                    <a:cubicBezTo>
                      <a:pt x="1480" y="241"/>
                      <a:pt x="1738" y="915"/>
                      <a:pt x="1486" y="1506"/>
                    </a:cubicBezTo>
                    <a:cubicBezTo>
                      <a:pt x="1235" y="2097"/>
                      <a:pt x="569" y="2381"/>
                      <a:pt x="0" y="2140"/>
                    </a:cubicBezTo>
                    <a:cubicBezTo>
                      <a:pt x="546" y="2182"/>
                      <a:pt x="934" y="1800"/>
                      <a:pt x="1129" y="1364"/>
                    </a:cubicBezTo>
                    <a:cubicBezTo>
                      <a:pt x="1324" y="927"/>
                      <a:pt x="1128" y="390"/>
                      <a:pt x="9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" name="AutoShape 13">
                <a:extLst>
                  <a:ext uri="{FF2B5EF4-FFF2-40B4-BE49-F238E27FC236}">
                    <a16:creationId xmlns:a16="http://schemas.microsoft.com/office/drawing/2014/main" id="{62547985-CC7A-8119-AF64-43A06A677B64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553" y="1469"/>
                <a:ext cx="1281" cy="13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22" name="Freeform 16">
                <a:extLst>
                  <a:ext uri="{FF2B5EF4-FFF2-40B4-BE49-F238E27FC236}">
                    <a16:creationId xmlns:a16="http://schemas.microsoft.com/office/drawing/2014/main" id="{3D8666FA-9655-771B-27DB-7C6AFF491D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" y="1386"/>
                <a:ext cx="1050" cy="1307"/>
              </a:xfrm>
              <a:custGeom>
                <a:avLst/>
                <a:gdLst>
                  <a:gd name="T0" fmla="*/ 709 w 1874"/>
                  <a:gd name="T1" fmla="*/ 2322 h 2322"/>
                  <a:gd name="T2" fmla="*/ 322 w 1874"/>
                  <a:gd name="T3" fmla="*/ 757 h 2322"/>
                  <a:gd name="T4" fmla="*/ 1874 w 1874"/>
                  <a:gd name="T5" fmla="*/ 309 h 2322"/>
                  <a:gd name="T6" fmla="*/ 604 w 1874"/>
                  <a:gd name="T7" fmla="*/ 742 h 2322"/>
                  <a:gd name="T8" fmla="*/ 709 w 1874"/>
                  <a:gd name="T9" fmla="*/ 2322 h 2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4" h="2322">
                    <a:moveTo>
                      <a:pt x="709" y="2322"/>
                    </a:moveTo>
                    <a:cubicBezTo>
                      <a:pt x="173" y="2013"/>
                      <a:pt x="0" y="1312"/>
                      <a:pt x="322" y="757"/>
                    </a:cubicBezTo>
                    <a:cubicBezTo>
                      <a:pt x="643" y="201"/>
                      <a:pt x="1338" y="0"/>
                      <a:pt x="1874" y="309"/>
                    </a:cubicBezTo>
                    <a:cubicBezTo>
                      <a:pt x="1337" y="200"/>
                      <a:pt x="850" y="333"/>
                      <a:pt x="604" y="742"/>
                    </a:cubicBezTo>
                    <a:cubicBezTo>
                      <a:pt x="357" y="1152"/>
                      <a:pt x="541" y="1908"/>
                      <a:pt x="709" y="2322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" name="Freeform 17">
                <a:extLst>
                  <a:ext uri="{FF2B5EF4-FFF2-40B4-BE49-F238E27FC236}">
                    <a16:creationId xmlns:a16="http://schemas.microsoft.com/office/drawing/2014/main" id="{ACC27592-D060-482A-78EE-821ECC3062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" y="1645"/>
                <a:ext cx="1091" cy="1224"/>
              </a:xfrm>
              <a:custGeom>
                <a:avLst/>
                <a:gdLst>
                  <a:gd name="T0" fmla="*/ 1946 w 1946"/>
                  <a:gd name="T1" fmla="*/ 1798 h 2174"/>
                  <a:gd name="T2" fmla="*/ 391 w 1946"/>
                  <a:gd name="T3" fmla="*/ 1618 h 2174"/>
                  <a:gd name="T4" fmla="*/ 554 w 1946"/>
                  <a:gd name="T5" fmla="*/ 0 h 2174"/>
                  <a:gd name="T6" fmla="*/ 671 w 1946"/>
                  <a:gd name="T7" fmla="*/ 1378 h 2174"/>
                  <a:gd name="T8" fmla="*/ 1927 w 1946"/>
                  <a:gd name="T9" fmla="*/ 1798 h 2174"/>
                  <a:gd name="T10" fmla="*/ 1946 w 1946"/>
                  <a:gd name="T11" fmla="*/ 1798 h 2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46" h="2174">
                    <a:moveTo>
                      <a:pt x="1946" y="1798"/>
                    </a:moveTo>
                    <a:cubicBezTo>
                      <a:pt x="1487" y="2174"/>
                      <a:pt x="781" y="2093"/>
                      <a:pt x="391" y="1618"/>
                    </a:cubicBezTo>
                    <a:cubicBezTo>
                      <a:pt x="0" y="1142"/>
                      <a:pt x="96" y="377"/>
                      <a:pt x="554" y="0"/>
                    </a:cubicBezTo>
                    <a:cubicBezTo>
                      <a:pt x="275" y="445"/>
                      <a:pt x="387" y="1019"/>
                      <a:pt x="671" y="1378"/>
                    </a:cubicBezTo>
                    <a:cubicBezTo>
                      <a:pt x="955" y="1737"/>
                      <a:pt x="1499" y="1809"/>
                      <a:pt x="1927" y="1798"/>
                    </a:cubicBezTo>
                    <a:lnTo>
                      <a:pt x="1946" y="179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50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24" name="Freeform 18">
                <a:extLst>
                  <a:ext uri="{FF2B5EF4-FFF2-40B4-BE49-F238E27FC236}">
                    <a16:creationId xmlns:a16="http://schemas.microsoft.com/office/drawing/2014/main" id="{022C68DA-12F5-D0CE-DE1F-0B4100DCAB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" y="1404"/>
                <a:ext cx="952" cy="1015"/>
              </a:xfrm>
              <a:custGeom>
                <a:avLst/>
                <a:gdLst>
                  <a:gd name="T0" fmla="*/ 1175 w 1699"/>
                  <a:gd name="T1" fmla="*/ 1802 h 1802"/>
                  <a:gd name="T2" fmla="*/ 1384 w 1699"/>
                  <a:gd name="T3" fmla="*/ 459 h 1802"/>
                  <a:gd name="T4" fmla="*/ 0 w 1699"/>
                  <a:gd name="T5" fmla="*/ 319 h 1802"/>
                  <a:gd name="T6" fmla="*/ 1127 w 1699"/>
                  <a:gd name="T7" fmla="*/ 653 h 1802"/>
                  <a:gd name="T8" fmla="*/ 1213 w 1699"/>
                  <a:gd name="T9" fmla="*/ 1725 h 1802"/>
                  <a:gd name="T10" fmla="*/ 1193 w 1699"/>
                  <a:gd name="T11" fmla="*/ 1774 h 1802"/>
                  <a:gd name="T12" fmla="*/ 1175 w 1699"/>
                  <a:gd name="T13" fmla="*/ 1802 h 1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99" h="1802">
                    <a:moveTo>
                      <a:pt x="1175" y="1802"/>
                    </a:moveTo>
                    <a:cubicBezTo>
                      <a:pt x="1582" y="1483"/>
                      <a:pt x="1699" y="861"/>
                      <a:pt x="1384" y="459"/>
                    </a:cubicBezTo>
                    <a:cubicBezTo>
                      <a:pt x="1069" y="58"/>
                      <a:pt x="406" y="0"/>
                      <a:pt x="0" y="319"/>
                    </a:cubicBezTo>
                    <a:cubicBezTo>
                      <a:pt x="426" y="160"/>
                      <a:pt x="887" y="359"/>
                      <a:pt x="1127" y="653"/>
                    </a:cubicBezTo>
                    <a:cubicBezTo>
                      <a:pt x="1361" y="940"/>
                      <a:pt x="1306" y="1376"/>
                      <a:pt x="1213" y="1725"/>
                    </a:cubicBezTo>
                    <a:cubicBezTo>
                      <a:pt x="1208" y="1742"/>
                      <a:pt x="1202" y="1758"/>
                      <a:pt x="1193" y="1774"/>
                    </a:cubicBezTo>
                    <a:lnTo>
                      <a:pt x="1175" y="1802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0FB5A3-4A4E-A0A1-0C34-F6A676097026}"/>
              </a:ext>
            </a:extLst>
          </p:cNvPr>
          <p:cNvGrpSpPr/>
          <p:nvPr/>
        </p:nvGrpSpPr>
        <p:grpSpPr>
          <a:xfrm>
            <a:off x="8257233" y="1374255"/>
            <a:ext cx="3236016" cy="3232222"/>
            <a:chOff x="8257233" y="1374255"/>
            <a:chExt cx="3236016" cy="3232222"/>
          </a:xfrm>
        </p:grpSpPr>
        <p:pic>
          <p:nvPicPr>
            <p:cNvPr id="126" name="Picture Placeholder 41">
              <a:extLst>
                <a:ext uri="{FF2B5EF4-FFF2-40B4-BE49-F238E27FC236}">
                  <a16:creationId xmlns:a16="http://schemas.microsoft.com/office/drawing/2014/main" id="{E4A27B60-23CE-BC3D-6472-C6413EF75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" b="94"/>
            <a:stretch/>
          </p:blipFill>
          <p:spPr>
            <a:xfrm>
              <a:off x="8493614" y="1746459"/>
              <a:ext cx="2405270" cy="2448974"/>
            </a:xfrm>
            <a:prstGeom prst="ellipse">
              <a:avLst/>
            </a:prstGeom>
          </p:spPr>
        </p:pic>
        <p:grpSp>
          <p:nvGrpSpPr>
            <p:cNvPr id="4" name="Group 14">
              <a:extLst>
                <a:ext uri="{FF2B5EF4-FFF2-40B4-BE49-F238E27FC236}">
                  <a16:creationId xmlns:a16="http://schemas.microsoft.com/office/drawing/2014/main" id="{F7F94451-6570-BEBB-6E02-6568FCE92D6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257233" y="1374255"/>
              <a:ext cx="3236016" cy="3232222"/>
              <a:chOff x="464" y="1386"/>
              <a:chExt cx="1457" cy="1490"/>
            </a:xfrm>
          </p:grpSpPr>
          <p:sp>
            <p:nvSpPr>
              <p:cNvPr id="5" name="Freeform 15">
                <a:extLst>
                  <a:ext uri="{FF2B5EF4-FFF2-40B4-BE49-F238E27FC236}">
                    <a16:creationId xmlns:a16="http://schemas.microsoft.com/office/drawing/2014/main" id="{20939F96-A07F-2BE3-FCCE-7905E87991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" y="1535"/>
                <a:ext cx="974" cy="1341"/>
              </a:xfrm>
              <a:custGeom>
                <a:avLst/>
                <a:gdLst>
                  <a:gd name="T0" fmla="*/ 911 w 1738"/>
                  <a:gd name="T1" fmla="*/ 0 h 2381"/>
                  <a:gd name="T2" fmla="*/ 1486 w 1738"/>
                  <a:gd name="T3" fmla="*/ 1506 h 2381"/>
                  <a:gd name="T4" fmla="*/ 0 w 1738"/>
                  <a:gd name="T5" fmla="*/ 2140 h 2381"/>
                  <a:gd name="T6" fmla="*/ 1129 w 1738"/>
                  <a:gd name="T7" fmla="*/ 1364 h 2381"/>
                  <a:gd name="T8" fmla="*/ 911 w 1738"/>
                  <a:gd name="T9" fmla="*/ 0 h 2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8" h="2381">
                    <a:moveTo>
                      <a:pt x="911" y="0"/>
                    </a:moveTo>
                    <a:cubicBezTo>
                      <a:pt x="1480" y="241"/>
                      <a:pt x="1738" y="915"/>
                      <a:pt x="1486" y="1506"/>
                    </a:cubicBezTo>
                    <a:cubicBezTo>
                      <a:pt x="1235" y="2097"/>
                      <a:pt x="569" y="2381"/>
                      <a:pt x="0" y="2140"/>
                    </a:cubicBezTo>
                    <a:cubicBezTo>
                      <a:pt x="546" y="2182"/>
                      <a:pt x="934" y="1800"/>
                      <a:pt x="1129" y="1364"/>
                    </a:cubicBezTo>
                    <a:cubicBezTo>
                      <a:pt x="1324" y="927"/>
                      <a:pt x="1128" y="390"/>
                      <a:pt x="9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" name="AutoShape 13">
                <a:extLst>
                  <a:ext uri="{FF2B5EF4-FFF2-40B4-BE49-F238E27FC236}">
                    <a16:creationId xmlns:a16="http://schemas.microsoft.com/office/drawing/2014/main" id="{E35DE48E-5E67-8B89-EFC3-8C68F7AA68D4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553" y="1469"/>
                <a:ext cx="1281" cy="13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7" name="Freeform 16">
                <a:extLst>
                  <a:ext uri="{FF2B5EF4-FFF2-40B4-BE49-F238E27FC236}">
                    <a16:creationId xmlns:a16="http://schemas.microsoft.com/office/drawing/2014/main" id="{68D0DE0E-B9AE-5901-AE04-2EB2844F1B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" y="1386"/>
                <a:ext cx="1050" cy="1307"/>
              </a:xfrm>
              <a:custGeom>
                <a:avLst/>
                <a:gdLst>
                  <a:gd name="T0" fmla="*/ 709 w 1874"/>
                  <a:gd name="T1" fmla="*/ 2322 h 2322"/>
                  <a:gd name="T2" fmla="*/ 322 w 1874"/>
                  <a:gd name="T3" fmla="*/ 757 h 2322"/>
                  <a:gd name="T4" fmla="*/ 1874 w 1874"/>
                  <a:gd name="T5" fmla="*/ 309 h 2322"/>
                  <a:gd name="T6" fmla="*/ 604 w 1874"/>
                  <a:gd name="T7" fmla="*/ 742 h 2322"/>
                  <a:gd name="T8" fmla="*/ 709 w 1874"/>
                  <a:gd name="T9" fmla="*/ 2322 h 2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4" h="2322">
                    <a:moveTo>
                      <a:pt x="709" y="2322"/>
                    </a:moveTo>
                    <a:cubicBezTo>
                      <a:pt x="173" y="2013"/>
                      <a:pt x="0" y="1312"/>
                      <a:pt x="322" y="757"/>
                    </a:cubicBezTo>
                    <a:cubicBezTo>
                      <a:pt x="643" y="201"/>
                      <a:pt x="1338" y="0"/>
                      <a:pt x="1874" y="309"/>
                    </a:cubicBezTo>
                    <a:cubicBezTo>
                      <a:pt x="1337" y="200"/>
                      <a:pt x="850" y="333"/>
                      <a:pt x="604" y="742"/>
                    </a:cubicBezTo>
                    <a:cubicBezTo>
                      <a:pt x="357" y="1152"/>
                      <a:pt x="541" y="1908"/>
                      <a:pt x="709" y="2322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" name="Freeform 17">
                <a:extLst>
                  <a:ext uri="{FF2B5EF4-FFF2-40B4-BE49-F238E27FC236}">
                    <a16:creationId xmlns:a16="http://schemas.microsoft.com/office/drawing/2014/main" id="{6CBE041B-0D7C-7F49-3BE6-ED698AC917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" y="1645"/>
                <a:ext cx="1091" cy="1224"/>
              </a:xfrm>
              <a:custGeom>
                <a:avLst/>
                <a:gdLst>
                  <a:gd name="T0" fmla="*/ 1946 w 1946"/>
                  <a:gd name="T1" fmla="*/ 1798 h 2174"/>
                  <a:gd name="T2" fmla="*/ 391 w 1946"/>
                  <a:gd name="T3" fmla="*/ 1618 h 2174"/>
                  <a:gd name="T4" fmla="*/ 554 w 1946"/>
                  <a:gd name="T5" fmla="*/ 0 h 2174"/>
                  <a:gd name="T6" fmla="*/ 671 w 1946"/>
                  <a:gd name="T7" fmla="*/ 1378 h 2174"/>
                  <a:gd name="T8" fmla="*/ 1927 w 1946"/>
                  <a:gd name="T9" fmla="*/ 1798 h 2174"/>
                  <a:gd name="T10" fmla="*/ 1946 w 1946"/>
                  <a:gd name="T11" fmla="*/ 1798 h 2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46" h="2174">
                    <a:moveTo>
                      <a:pt x="1946" y="1798"/>
                    </a:moveTo>
                    <a:cubicBezTo>
                      <a:pt x="1487" y="2174"/>
                      <a:pt x="781" y="2093"/>
                      <a:pt x="391" y="1618"/>
                    </a:cubicBezTo>
                    <a:cubicBezTo>
                      <a:pt x="0" y="1142"/>
                      <a:pt x="96" y="377"/>
                      <a:pt x="554" y="0"/>
                    </a:cubicBezTo>
                    <a:cubicBezTo>
                      <a:pt x="275" y="445"/>
                      <a:pt x="387" y="1019"/>
                      <a:pt x="671" y="1378"/>
                    </a:cubicBezTo>
                    <a:cubicBezTo>
                      <a:pt x="955" y="1737"/>
                      <a:pt x="1499" y="1809"/>
                      <a:pt x="1927" y="1798"/>
                    </a:cubicBezTo>
                    <a:lnTo>
                      <a:pt x="1946" y="179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50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" name="Freeform 18">
                <a:extLst>
                  <a:ext uri="{FF2B5EF4-FFF2-40B4-BE49-F238E27FC236}">
                    <a16:creationId xmlns:a16="http://schemas.microsoft.com/office/drawing/2014/main" id="{D59F67CD-A27D-A49C-5D5A-63CD47F9A2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" y="1404"/>
                <a:ext cx="952" cy="1015"/>
              </a:xfrm>
              <a:custGeom>
                <a:avLst/>
                <a:gdLst>
                  <a:gd name="T0" fmla="*/ 1175 w 1699"/>
                  <a:gd name="T1" fmla="*/ 1802 h 1802"/>
                  <a:gd name="T2" fmla="*/ 1384 w 1699"/>
                  <a:gd name="T3" fmla="*/ 459 h 1802"/>
                  <a:gd name="T4" fmla="*/ 0 w 1699"/>
                  <a:gd name="T5" fmla="*/ 319 h 1802"/>
                  <a:gd name="T6" fmla="*/ 1127 w 1699"/>
                  <a:gd name="T7" fmla="*/ 653 h 1802"/>
                  <a:gd name="T8" fmla="*/ 1213 w 1699"/>
                  <a:gd name="T9" fmla="*/ 1725 h 1802"/>
                  <a:gd name="T10" fmla="*/ 1193 w 1699"/>
                  <a:gd name="T11" fmla="*/ 1774 h 1802"/>
                  <a:gd name="T12" fmla="*/ 1175 w 1699"/>
                  <a:gd name="T13" fmla="*/ 1802 h 1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99" h="1802">
                    <a:moveTo>
                      <a:pt x="1175" y="1802"/>
                    </a:moveTo>
                    <a:cubicBezTo>
                      <a:pt x="1582" y="1483"/>
                      <a:pt x="1699" y="861"/>
                      <a:pt x="1384" y="459"/>
                    </a:cubicBezTo>
                    <a:cubicBezTo>
                      <a:pt x="1069" y="58"/>
                      <a:pt x="406" y="0"/>
                      <a:pt x="0" y="319"/>
                    </a:cubicBezTo>
                    <a:cubicBezTo>
                      <a:pt x="426" y="160"/>
                      <a:pt x="887" y="359"/>
                      <a:pt x="1127" y="653"/>
                    </a:cubicBezTo>
                    <a:cubicBezTo>
                      <a:pt x="1361" y="940"/>
                      <a:pt x="1306" y="1376"/>
                      <a:pt x="1213" y="1725"/>
                    </a:cubicBezTo>
                    <a:cubicBezTo>
                      <a:pt x="1208" y="1742"/>
                      <a:pt x="1202" y="1758"/>
                      <a:pt x="1193" y="1774"/>
                    </a:cubicBezTo>
                    <a:lnTo>
                      <a:pt x="1175" y="1802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</p:grpSp>
      <p:sp>
        <p:nvSpPr>
          <p:cNvPr id="63" name="1">
            <a:extLst>
              <a:ext uri="{FF2B5EF4-FFF2-40B4-BE49-F238E27FC236}">
                <a16:creationId xmlns:a16="http://schemas.microsoft.com/office/drawing/2014/main" id="{676D62D9-AA40-705E-39DC-72C30CAB6EBE}"/>
              </a:ext>
            </a:extLst>
          </p:cNvPr>
          <p:cNvSpPr txBox="1"/>
          <p:nvPr/>
        </p:nvSpPr>
        <p:spPr>
          <a:xfrm>
            <a:off x="3946997" y="725526"/>
            <a:ext cx="7550137" cy="584775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Key Points for Effective Dog Care</a:t>
            </a:r>
          </a:p>
        </p:txBody>
      </p:sp>
      <p:sp>
        <p:nvSpPr>
          <p:cNvPr id="61" name="2">
            <a:extLst>
              <a:ext uri="{FF2B5EF4-FFF2-40B4-BE49-F238E27FC236}">
                <a16:creationId xmlns:a16="http://schemas.microsoft.com/office/drawing/2014/main" id="{DD0FAD06-0FAE-D42E-E494-CBCC62B3BFDD}"/>
              </a:ext>
            </a:extLst>
          </p:cNvPr>
          <p:cNvSpPr txBox="1"/>
          <p:nvPr/>
        </p:nvSpPr>
        <p:spPr>
          <a:xfrm>
            <a:off x="933290" y="4761450"/>
            <a:ext cx="32024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</a:rPr>
              <a:t>Nutrition: Fueling Your Dog's Health</a:t>
            </a:r>
          </a:p>
        </p:txBody>
      </p:sp>
      <p:sp>
        <p:nvSpPr>
          <p:cNvPr id="62" name="3">
            <a:extLst>
              <a:ext uri="{FF2B5EF4-FFF2-40B4-BE49-F238E27FC236}">
                <a16:creationId xmlns:a16="http://schemas.microsoft.com/office/drawing/2014/main" id="{582B9DDC-12B9-AA4A-74EA-EF5E858A6005}"/>
              </a:ext>
            </a:extLst>
          </p:cNvPr>
          <p:cNvSpPr txBox="1">
            <a:spLocks/>
          </p:cNvSpPr>
          <p:nvPr/>
        </p:nvSpPr>
        <p:spPr>
          <a:xfrm>
            <a:off x="965162" y="5471737"/>
            <a:ext cx="3138690" cy="1161911"/>
          </a:xfrm>
          <a:prstGeom prst="rect">
            <a:avLst/>
          </a:prstGeom>
        </p:spPr>
        <p:txBody>
          <a:bodyPr numCol="1" spcCol="900000"/>
          <a:lstStyle>
            <a:lvl1pPr marL="914492" indent="-914492" algn="l" defTabSz="2438645" rtl="0" eaLnBrk="1" latinLnBrk="0" hangingPunct="1">
              <a:lnSpc>
                <a:spcPct val="120000"/>
              </a:lnSpc>
              <a:spcBef>
                <a:spcPts val="1272"/>
              </a:spcBef>
              <a:buFont typeface="Arial" panose="020B0604020202020204" pitchFamily="34" charset="0"/>
              <a:buChar char="•"/>
              <a:defRPr lang="en-US" sz="2800" b="0" i="0" kern="1200" baseline="0" dirty="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1981398" indent="-762077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305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62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948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271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59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91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423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Poppins ExtraLight" panose="00000300000000000000" pitchFamily="50" charset="0"/>
              </a:rPr>
              <a:t>Providing a balanced diet is crucial for your dog's health and energy levels.</a:t>
            </a:r>
            <a:endParaRPr lang="en" sz="1600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67" name="4">
            <a:extLst>
              <a:ext uri="{FF2B5EF4-FFF2-40B4-BE49-F238E27FC236}">
                <a16:creationId xmlns:a16="http://schemas.microsoft.com/office/drawing/2014/main" id="{6F68E40B-BE8A-0EFB-4254-F3CE3C555AF8}"/>
              </a:ext>
            </a:extLst>
          </p:cNvPr>
          <p:cNvSpPr txBox="1"/>
          <p:nvPr/>
        </p:nvSpPr>
        <p:spPr>
          <a:xfrm>
            <a:off x="4648028" y="4722577"/>
            <a:ext cx="32024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</a:rPr>
              <a:t>Exercise: Keeping Your Dog Active</a:t>
            </a:r>
          </a:p>
        </p:txBody>
      </p:sp>
      <p:sp>
        <p:nvSpPr>
          <p:cNvPr id="68" name="5">
            <a:extLst>
              <a:ext uri="{FF2B5EF4-FFF2-40B4-BE49-F238E27FC236}">
                <a16:creationId xmlns:a16="http://schemas.microsoft.com/office/drawing/2014/main" id="{0F189214-5AC8-55D1-1855-8F573AFEB43B}"/>
              </a:ext>
            </a:extLst>
          </p:cNvPr>
          <p:cNvSpPr txBox="1">
            <a:spLocks/>
          </p:cNvSpPr>
          <p:nvPr/>
        </p:nvSpPr>
        <p:spPr>
          <a:xfrm>
            <a:off x="4679901" y="5432862"/>
            <a:ext cx="3138688" cy="1161911"/>
          </a:xfrm>
          <a:prstGeom prst="rect">
            <a:avLst/>
          </a:prstGeom>
        </p:spPr>
        <p:txBody>
          <a:bodyPr numCol="1" spcCol="900000"/>
          <a:lstStyle>
            <a:lvl1pPr marL="914492" indent="-914492" algn="l" defTabSz="2438645" rtl="0" eaLnBrk="1" latinLnBrk="0" hangingPunct="1">
              <a:lnSpc>
                <a:spcPct val="120000"/>
              </a:lnSpc>
              <a:spcBef>
                <a:spcPts val="1272"/>
              </a:spcBef>
              <a:buFont typeface="Arial" panose="020B0604020202020204" pitchFamily="34" charset="0"/>
              <a:buChar char="•"/>
              <a:defRPr lang="en-US" sz="2800" b="0" i="0" kern="1200" baseline="0" dirty="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1981398" indent="-762077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305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62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948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271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59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91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423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Poppins ExtraLight" panose="00000300000000000000" pitchFamily="50" charset="0"/>
              </a:rPr>
              <a:t>Regular exercise helps maintain a healthy weight and provides mental stimulation.</a:t>
            </a:r>
            <a:endParaRPr lang="en" sz="1600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69" name="6">
            <a:extLst>
              <a:ext uri="{FF2B5EF4-FFF2-40B4-BE49-F238E27FC236}">
                <a16:creationId xmlns:a16="http://schemas.microsoft.com/office/drawing/2014/main" id="{65F507CC-E9A0-4DFB-DE41-891417CD4C0B}"/>
              </a:ext>
            </a:extLst>
          </p:cNvPr>
          <p:cNvSpPr txBox="1"/>
          <p:nvPr/>
        </p:nvSpPr>
        <p:spPr>
          <a:xfrm>
            <a:off x="8306078" y="4713169"/>
            <a:ext cx="3202434" cy="646331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</a:rPr>
              <a:t>Grooming: Maintaining Hygiene and Comfort</a:t>
            </a:r>
          </a:p>
        </p:txBody>
      </p:sp>
      <p:sp>
        <p:nvSpPr>
          <p:cNvPr id="70" name="7">
            <a:extLst>
              <a:ext uri="{FF2B5EF4-FFF2-40B4-BE49-F238E27FC236}">
                <a16:creationId xmlns:a16="http://schemas.microsoft.com/office/drawing/2014/main" id="{6C2F8AC3-E51A-8392-01EA-5F3F8743789D}"/>
              </a:ext>
            </a:extLst>
          </p:cNvPr>
          <p:cNvSpPr txBox="1">
            <a:spLocks/>
          </p:cNvSpPr>
          <p:nvPr/>
        </p:nvSpPr>
        <p:spPr>
          <a:xfrm>
            <a:off x="8327615" y="5423454"/>
            <a:ext cx="3159360" cy="1161911"/>
          </a:xfrm>
          <a:prstGeom prst="rect">
            <a:avLst/>
          </a:prstGeom>
        </p:spPr>
        <p:txBody>
          <a:bodyPr numCol="1" spcCol="900000"/>
          <a:lstStyle>
            <a:lvl1pPr marL="914492" indent="-914492" algn="l" defTabSz="2438645" rtl="0" eaLnBrk="1" latinLnBrk="0" hangingPunct="1">
              <a:lnSpc>
                <a:spcPct val="120000"/>
              </a:lnSpc>
              <a:spcBef>
                <a:spcPts val="1272"/>
              </a:spcBef>
              <a:buFont typeface="Arial" panose="020B0604020202020204" pitchFamily="34" charset="0"/>
              <a:buChar char="•"/>
              <a:defRPr lang="en-US" sz="2800" b="0" i="0" kern="1200" baseline="0" dirty="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1981398" indent="-762077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305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62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948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271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59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91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423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Poppins ExtraLight" panose="00000300000000000000" pitchFamily="50" charset="0"/>
              </a:rPr>
              <a:t>Regular grooming prevents matting and skin issues, keeping your dog comfortable.</a:t>
            </a:r>
            <a:endParaRPr lang="en" sz="1600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Poppins ExtraLight" panose="000003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03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8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63" grpId="0"/>
      <p:bldP spid="61" grpId="0"/>
      <p:bldP spid="62" grpId="0"/>
      <p:bldP spid="67" grpId="0"/>
      <p:bldP spid="68" grpId="0"/>
      <p:bldP spid="69" grpId="0"/>
      <p:bldP spid="7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ight Triangle 35">
            <a:extLst>
              <a:ext uri="{FF2B5EF4-FFF2-40B4-BE49-F238E27FC236}">
                <a16:creationId xmlns:a16="http://schemas.microsoft.com/office/drawing/2014/main" id="{E2E8E4A6-98A2-4886-B106-9BF531BF79D5}"/>
              </a:ext>
            </a:extLst>
          </p:cNvPr>
          <p:cNvSpPr/>
          <p:nvPr/>
        </p:nvSpPr>
        <p:spPr>
          <a:xfrm>
            <a:off x="-10865" y="78123"/>
            <a:ext cx="12192000" cy="6858000"/>
          </a:xfrm>
          <a:custGeom>
            <a:avLst/>
            <a:gdLst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6858000"/>
                </a:moveTo>
                <a:lnTo>
                  <a:pt x="0" y="0"/>
                </a:lnTo>
                <a:cubicBezTo>
                  <a:pt x="3340100" y="5156200"/>
                  <a:pt x="5827485" y="6647906"/>
                  <a:pt x="12192000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A056D22-6697-E50B-4EE1-87AA3A3E6605}"/>
              </a:ext>
            </a:extLst>
          </p:cNvPr>
          <p:cNvGrpSpPr/>
          <p:nvPr/>
        </p:nvGrpSpPr>
        <p:grpSpPr>
          <a:xfrm>
            <a:off x="529316" y="813000"/>
            <a:ext cx="2466893" cy="2493919"/>
            <a:chOff x="529316" y="813000"/>
            <a:chExt cx="2466893" cy="2493919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3FF7D949-9FD8-C549-4075-87B06788CF3D}"/>
                </a:ext>
              </a:extLst>
            </p:cNvPr>
            <p:cNvGrpSpPr/>
            <p:nvPr/>
          </p:nvGrpSpPr>
          <p:grpSpPr>
            <a:xfrm>
              <a:off x="1088263" y="1123550"/>
              <a:ext cx="1860612" cy="1928701"/>
              <a:chOff x="1796988" y="1165635"/>
              <a:chExt cx="2872767" cy="2977896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3A9D1148-5CC0-86FD-DF5C-7EA52507D66A}"/>
                  </a:ext>
                </a:extLst>
              </p:cNvPr>
              <p:cNvSpPr/>
              <p:nvPr/>
            </p:nvSpPr>
            <p:spPr>
              <a:xfrm>
                <a:off x="2089359" y="1339616"/>
                <a:ext cx="2580396" cy="2580396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dirty="0">
                    <a:solidFill>
                      <a:schemeClr val="accent1"/>
                    </a:solidFill>
                    <a:latin typeface="Arial Black" panose="020B0A04020102020204" pitchFamily="34" charset="0"/>
                  </a:rPr>
                  <a:t>?</a:t>
                </a:r>
              </a:p>
            </p:txBody>
          </p:sp>
          <p:grpSp>
            <p:nvGrpSpPr>
              <p:cNvPr id="12" name="Group 14">
                <a:extLst>
                  <a:ext uri="{FF2B5EF4-FFF2-40B4-BE49-F238E27FC236}">
                    <a16:creationId xmlns:a16="http://schemas.microsoft.com/office/drawing/2014/main" id="{E190DEE2-AD65-1AC9-3A00-4082F24DC9A6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0800000">
                <a:off x="1796988" y="1165635"/>
                <a:ext cx="2833505" cy="2977896"/>
                <a:chOff x="553" y="1404"/>
                <a:chExt cx="1368" cy="1472"/>
              </a:xfrm>
            </p:grpSpPr>
            <p:sp>
              <p:nvSpPr>
                <p:cNvPr id="14" name="Freeform 15">
                  <a:extLst>
                    <a:ext uri="{FF2B5EF4-FFF2-40B4-BE49-F238E27FC236}">
                      <a16:creationId xmlns:a16="http://schemas.microsoft.com/office/drawing/2014/main" id="{44737701-5F1C-CA39-456D-C8D7B38260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7" y="1535"/>
                  <a:ext cx="974" cy="1341"/>
                </a:xfrm>
                <a:custGeom>
                  <a:avLst/>
                  <a:gdLst>
                    <a:gd name="T0" fmla="*/ 911 w 1738"/>
                    <a:gd name="T1" fmla="*/ 0 h 2381"/>
                    <a:gd name="T2" fmla="*/ 1486 w 1738"/>
                    <a:gd name="T3" fmla="*/ 1506 h 2381"/>
                    <a:gd name="T4" fmla="*/ 0 w 1738"/>
                    <a:gd name="T5" fmla="*/ 2140 h 2381"/>
                    <a:gd name="T6" fmla="*/ 1129 w 1738"/>
                    <a:gd name="T7" fmla="*/ 1364 h 2381"/>
                    <a:gd name="T8" fmla="*/ 911 w 1738"/>
                    <a:gd name="T9" fmla="*/ 0 h 23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38" h="2381">
                      <a:moveTo>
                        <a:pt x="911" y="0"/>
                      </a:moveTo>
                      <a:cubicBezTo>
                        <a:pt x="1480" y="241"/>
                        <a:pt x="1738" y="915"/>
                        <a:pt x="1486" y="1506"/>
                      </a:cubicBezTo>
                      <a:cubicBezTo>
                        <a:pt x="1235" y="2097"/>
                        <a:pt x="569" y="2381"/>
                        <a:pt x="0" y="2140"/>
                      </a:cubicBezTo>
                      <a:cubicBezTo>
                        <a:pt x="546" y="2182"/>
                        <a:pt x="934" y="1800"/>
                        <a:pt x="1129" y="1364"/>
                      </a:cubicBezTo>
                      <a:cubicBezTo>
                        <a:pt x="1324" y="927"/>
                        <a:pt x="1128" y="390"/>
                        <a:pt x="911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" name="AutoShape 13">
                  <a:extLst>
                    <a:ext uri="{FF2B5EF4-FFF2-40B4-BE49-F238E27FC236}">
                      <a16:creationId xmlns:a16="http://schemas.microsoft.com/office/drawing/2014/main" id="{D9405B15-F110-E844-5942-0BCB0AD3558E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553" y="1469"/>
                  <a:ext cx="1281" cy="13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dirty="0"/>
                </a:p>
              </p:txBody>
            </p:sp>
            <p:sp>
              <p:nvSpPr>
                <p:cNvPr id="40" name="Freeform 18">
                  <a:extLst>
                    <a:ext uri="{FF2B5EF4-FFF2-40B4-BE49-F238E27FC236}">
                      <a16:creationId xmlns:a16="http://schemas.microsoft.com/office/drawing/2014/main" id="{6702C950-2027-2F85-5B62-D0B33337B9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1" y="1404"/>
                  <a:ext cx="952" cy="1015"/>
                </a:xfrm>
                <a:custGeom>
                  <a:avLst/>
                  <a:gdLst>
                    <a:gd name="T0" fmla="*/ 1175 w 1699"/>
                    <a:gd name="T1" fmla="*/ 1802 h 1802"/>
                    <a:gd name="T2" fmla="*/ 1384 w 1699"/>
                    <a:gd name="T3" fmla="*/ 459 h 1802"/>
                    <a:gd name="T4" fmla="*/ 0 w 1699"/>
                    <a:gd name="T5" fmla="*/ 319 h 1802"/>
                    <a:gd name="T6" fmla="*/ 1127 w 1699"/>
                    <a:gd name="T7" fmla="*/ 653 h 1802"/>
                    <a:gd name="T8" fmla="*/ 1213 w 1699"/>
                    <a:gd name="T9" fmla="*/ 1725 h 1802"/>
                    <a:gd name="T10" fmla="*/ 1193 w 1699"/>
                    <a:gd name="T11" fmla="*/ 1774 h 1802"/>
                    <a:gd name="T12" fmla="*/ 1175 w 1699"/>
                    <a:gd name="T13" fmla="*/ 1802 h 18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99" h="1802">
                      <a:moveTo>
                        <a:pt x="1175" y="1802"/>
                      </a:moveTo>
                      <a:cubicBezTo>
                        <a:pt x="1582" y="1483"/>
                        <a:pt x="1699" y="861"/>
                        <a:pt x="1384" y="459"/>
                      </a:cubicBezTo>
                      <a:cubicBezTo>
                        <a:pt x="1069" y="58"/>
                        <a:pt x="406" y="0"/>
                        <a:pt x="0" y="319"/>
                      </a:cubicBezTo>
                      <a:cubicBezTo>
                        <a:pt x="426" y="160"/>
                        <a:pt x="887" y="359"/>
                        <a:pt x="1127" y="653"/>
                      </a:cubicBezTo>
                      <a:cubicBezTo>
                        <a:pt x="1361" y="940"/>
                        <a:pt x="1306" y="1376"/>
                        <a:pt x="1213" y="1725"/>
                      </a:cubicBezTo>
                      <a:cubicBezTo>
                        <a:pt x="1208" y="1742"/>
                        <a:pt x="1202" y="1758"/>
                        <a:pt x="1193" y="1774"/>
                      </a:cubicBezTo>
                      <a:lnTo>
                        <a:pt x="1175" y="180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dirty="0"/>
                </a:p>
              </p:txBody>
            </p:sp>
          </p:grpSp>
        </p:grpSp>
        <p:grpSp>
          <p:nvGrpSpPr>
            <p:cNvPr id="49" name="Group 14">
              <a:extLst>
                <a:ext uri="{FF2B5EF4-FFF2-40B4-BE49-F238E27FC236}">
                  <a16:creationId xmlns:a16="http://schemas.microsoft.com/office/drawing/2014/main" id="{53D318CA-1AB9-18EE-9FCE-96EF0CDC321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147124" flipH="1">
              <a:off x="529316" y="813000"/>
              <a:ext cx="2466893" cy="2493919"/>
              <a:chOff x="553" y="1404"/>
              <a:chExt cx="1368" cy="1472"/>
            </a:xfrm>
          </p:grpSpPr>
          <p:sp>
            <p:nvSpPr>
              <p:cNvPr id="50" name="Freeform 15">
                <a:extLst>
                  <a:ext uri="{FF2B5EF4-FFF2-40B4-BE49-F238E27FC236}">
                    <a16:creationId xmlns:a16="http://schemas.microsoft.com/office/drawing/2014/main" id="{DB197504-F196-BFF1-4404-8C44610379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" y="1535"/>
                <a:ext cx="974" cy="1341"/>
              </a:xfrm>
              <a:custGeom>
                <a:avLst/>
                <a:gdLst>
                  <a:gd name="T0" fmla="*/ 911 w 1738"/>
                  <a:gd name="T1" fmla="*/ 0 h 2381"/>
                  <a:gd name="T2" fmla="*/ 1486 w 1738"/>
                  <a:gd name="T3" fmla="*/ 1506 h 2381"/>
                  <a:gd name="T4" fmla="*/ 0 w 1738"/>
                  <a:gd name="T5" fmla="*/ 2140 h 2381"/>
                  <a:gd name="T6" fmla="*/ 1129 w 1738"/>
                  <a:gd name="T7" fmla="*/ 1364 h 2381"/>
                  <a:gd name="T8" fmla="*/ 911 w 1738"/>
                  <a:gd name="T9" fmla="*/ 0 h 2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8" h="2381">
                    <a:moveTo>
                      <a:pt x="911" y="0"/>
                    </a:moveTo>
                    <a:cubicBezTo>
                      <a:pt x="1480" y="241"/>
                      <a:pt x="1738" y="915"/>
                      <a:pt x="1486" y="1506"/>
                    </a:cubicBezTo>
                    <a:cubicBezTo>
                      <a:pt x="1235" y="2097"/>
                      <a:pt x="569" y="2381"/>
                      <a:pt x="0" y="2140"/>
                    </a:cubicBezTo>
                    <a:cubicBezTo>
                      <a:pt x="546" y="2182"/>
                      <a:pt x="934" y="1800"/>
                      <a:pt x="1129" y="1364"/>
                    </a:cubicBezTo>
                    <a:cubicBezTo>
                      <a:pt x="1324" y="927"/>
                      <a:pt x="1128" y="390"/>
                      <a:pt x="9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" name="AutoShape 13">
                <a:extLst>
                  <a:ext uri="{FF2B5EF4-FFF2-40B4-BE49-F238E27FC236}">
                    <a16:creationId xmlns:a16="http://schemas.microsoft.com/office/drawing/2014/main" id="{91AA5202-5B1F-5C36-7510-3BA8B8F24F56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553" y="1469"/>
                <a:ext cx="1281" cy="13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2" name="Freeform 18">
                <a:extLst>
                  <a:ext uri="{FF2B5EF4-FFF2-40B4-BE49-F238E27FC236}">
                    <a16:creationId xmlns:a16="http://schemas.microsoft.com/office/drawing/2014/main" id="{09DCC8BB-A58B-2A38-5D84-3CCA204DF2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" y="1404"/>
                <a:ext cx="952" cy="1015"/>
              </a:xfrm>
              <a:custGeom>
                <a:avLst/>
                <a:gdLst>
                  <a:gd name="T0" fmla="*/ 1175 w 1699"/>
                  <a:gd name="T1" fmla="*/ 1802 h 1802"/>
                  <a:gd name="T2" fmla="*/ 1384 w 1699"/>
                  <a:gd name="T3" fmla="*/ 459 h 1802"/>
                  <a:gd name="T4" fmla="*/ 0 w 1699"/>
                  <a:gd name="T5" fmla="*/ 319 h 1802"/>
                  <a:gd name="T6" fmla="*/ 1127 w 1699"/>
                  <a:gd name="T7" fmla="*/ 653 h 1802"/>
                  <a:gd name="T8" fmla="*/ 1213 w 1699"/>
                  <a:gd name="T9" fmla="*/ 1725 h 1802"/>
                  <a:gd name="T10" fmla="*/ 1193 w 1699"/>
                  <a:gd name="T11" fmla="*/ 1774 h 1802"/>
                  <a:gd name="T12" fmla="*/ 1175 w 1699"/>
                  <a:gd name="T13" fmla="*/ 1802 h 1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99" h="1802">
                    <a:moveTo>
                      <a:pt x="1175" y="1802"/>
                    </a:moveTo>
                    <a:cubicBezTo>
                      <a:pt x="1582" y="1483"/>
                      <a:pt x="1699" y="861"/>
                      <a:pt x="1384" y="459"/>
                    </a:cubicBezTo>
                    <a:cubicBezTo>
                      <a:pt x="1069" y="58"/>
                      <a:pt x="406" y="0"/>
                      <a:pt x="0" y="319"/>
                    </a:cubicBezTo>
                    <a:cubicBezTo>
                      <a:pt x="426" y="160"/>
                      <a:pt x="887" y="359"/>
                      <a:pt x="1127" y="653"/>
                    </a:cubicBezTo>
                    <a:cubicBezTo>
                      <a:pt x="1361" y="940"/>
                      <a:pt x="1306" y="1376"/>
                      <a:pt x="1213" y="1725"/>
                    </a:cubicBezTo>
                    <a:cubicBezTo>
                      <a:pt x="1208" y="1742"/>
                      <a:pt x="1202" y="1758"/>
                      <a:pt x="1193" y="1774"/>
                    </a:cubicBezTo>
                    <a:lnTo>
                      <a:pt x="1175" y="1802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B230693-2625-C420-109A-0F428993FF1C}"/>
              </a:ext>
            </a:extLst>
          </p:cNvPr>
          <p:cNvGrpSpPr/>
          <p:nvPr/>
        </p:nvGrpSpPr>
        <p:grpSpPr>
          <a:xfrm>
            <a:off x="3093299" y="3627856"/>
            <a:ext cx="2466893" cy="2493919"/>
            <a:chOff x="3093299" y="3627856"/>
            <a:chExt cx="2466893" cy="2493919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F8D7F89-632E-EF2B-A19F-055A937243ED}"/>
                </a:ext>
              </a:extLst>
            </p:cNvPr>
            <p:cNvGrpSpPr/>
            <p:nvPr/>
          </p:nvGrpSpPr>
          <p:grpSpPr>
            <a:xfrm>
              <a:off x="3622322" y="3926507"/>
              <a:ext cx="1860612" cy="1928701"/>
              <a:chOff x="1796988" y="1165635"/>
              <a:chExt cx="2872767" cy="2977896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D73D67CA-E945-2D40-3004-A51F5D7A694C}"/>
                  </a:ext>
                </a:extLst>
              </p:cNvPr>
              <p:cNvSpPr/>
              <p:nvPr/>
            </p:nvSpPr>
            <p:spPr>
              <a:xfrm>
                <a:off x="2089359" y="1339616"/>
                <a:ext cx="2580396" cy="258039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!</a:t>
                </a:r>
              </a:p>
            </p:txBody>
          </p:sp>
          <p:grpSp>
            <p:nvGrpSpPr>
              <p:cNvPr id="57" name="Group 14">
                <a:extLst>
                  <a:ext uri="{FF2B5EF4-FFF2-40B4-BE49-F238E27FC236}">
                    <a16:creationId xmlns:a16="http://schemas.microsoft.com/office/drawing/2014/main" id="{3D5ABC64-B4DF-0A71-51CA-ECE7A641E932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0800000">
                <a:off x="1796988" y="1165635"/>
                <a:ext cx="2833505" cy="2977896"/>
                <a:chOff x="553" y="1404"/>
                <a:chExt cx="1368" cy="1472"/>
              </a:xfrm>
            </p:grpSpPr>
            <p:sp>
              <p:nvSpPr>
                <p:cNvPr id="58" name="Freeform 15">
                  <a:extLst>
                    <a:ext uri="{FF2B5EF4-FFF2-40B4-BE49-F238E27FC236}">
                      <a16:creationId xmlns:a16="http://schemas.microsoft.com/office/drawing/2014/main" id="{84E28FF2-020C-28D0-B4B3-1E7469393D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7" y="1535"/>
                  <a:ext cx="974" cy="1341"/>
                </a:xfrm>
                <a:custGeom>
                  <a:avLst/>
                  <a:gdLst>
                    <a:gd name="T0" fmla="*/ 911 w 1738"/>
                    <a:gd name="T1" fmla="*/ 0 h 2381"/>
                    <a:gd name="T2" fmla="*/ 1486 w 1738"/>
                    <a:gd name="T3" fmla="*/ 1506 h 2381"/>
                    <a:gd name="T4" fmla="*/ 0 w 1738"/>
                    <a:gd name="T5" fmla="*/ 2140 h 2381"/>
                    <a:gd name="T6" fmla="*/ 1129 w 1738"/>
                    <a:gd name="T7" fmla="*/ 1364 h 2381"/>
                    <a:gd name="T8" fmla="*/ 911 w 1738"/>
                    <a:gd name="T9" fmla="*/ 0 h 23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38" h="2381">
                      <a:moveTo>
                        <a:pt x="911" y="0"/>
                      </a:moveTo>
                      <a:cubicBezTo>
                        <a:pt x="1480" y="241"/>
                        <a:pt x="1738" y="915"/>
                        <a:pt x="1486" y="1506"/>
                      </a:cubicBezTo>
                      <a:cubicBezTo>
                        <a:pt x="1235" y="2097"/>
                        <a:pt x="569" y="2381"/>
                        <a:pt x="0" y="2140"/>
                      </a:cubicBezTo>
                      <a:cubicBezTo>
                        <a:pt x="546" y="2182"/>
                        <a:pt x="934" y="1800"/>
                        <a:pt x="1129" y="1364"/>
                      </a:cubicBezTo>
                      <a:cubicBezTo>
                        <a:pt x="1324" y="927"/>
                        <a:pt x="1128" y="390"/>
                        <a:pt x="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9" name="AutoShape 13">
                  <a:extLst>
                    <a:ext uri="{FF2B5EF4-FFF2-40B4-BE49-F238E27FC236}">
                      <a16:creationId xmlns:a16="http://schemas.microsoft.com/office/drawing/2014/main" id="{9207AA42-7A38-4574-B73B-45DC6CFF2F6D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553" y="1469"/>
                  <a:ext cx="1281" cy="13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dirty="0"/>
                </a:p>
              </p:txBody>
            </p:sp>
            <p:sp>
              <p:nvSpPr>
                <p:cNvPr id="60" name="Freeform 18">
                  <a:extLst>
                    <a:ext uri="{FF2B5EF4-FFF2-40B4-BE49-F238E27FC236}">
                      <a16:creationId xmlns:a16="http://schemas.microsoft.com/office/drawing/2014/main" id="{06EB3512-C6E4-D2FA-BE53-FEEADD4B7D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1" y="1404"/>
                  <a:ext cx="952" cy="1015"/>
                </a:xfrm>
                <a:custGeom>
                  <a:avLst/>
                  <a:gdLst>
                    <a:gd name="T0" fmla="*/ 1175 w 1699"/>
                    <a:gd name="T1" fmla="*/ 1802 h 1802"/>
                    <a:gd name="T2" fmla="*/ 1384 w 1699"/>
                    <a:gd name="T3" fmla="*/ 459 h 1802"/>
                    <a:gd name="T4" fmla="*/ 0 w 1699"/>
                    <a:gd name="T5" fmla="*/ 319 h 1802"/>
                    <a:gd name="T6" fmla="*/ 1127 w 1699"/>
                    <a:gd name="T7" fmla="*/ 653 h 1802"/>
                    <a:gd name="T8" fmla="*/ 1213 w 1699"/>
                    <a:gd name="T9" fmla="*/ 1725 h 1802"/>
                    <a:gd name="T10" fmla="*/ 1193 w 1699"/>
                    <a:gd name="T11" fmla="*/ 1774 h 1802"/>
                    <a:gd name="T12" fmla="*/ 1175 w 1699"/>
                    <a:gd name="T13" fmla="*/ 1802 h 18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99" h="1802">
                      <a:moveTo>
                        <a:pt x="1175" y="1802"/>
                      </a:moveTo>
                      <a:cubicBezTo>
                        <a:pt x="1582" y="1483"/>
                        <a:pt x="1699" y="861"/>
                        <a:pt x="1384" y="459"/>
                      </a:cubicBezTo>
                      <a:cubicBezTo>
                        <a:pt x="1069" y="58"/>
                        <a:pt x="406" y="0"/>
                        <a:pt x="0" y="319"/>
                      </a:cubicBezTo>
                      <a:cubicBezTo>
                        <a:pt x="426" y="160"/>
                        <a:pt x="887" y="359"/>
                        <a:pt x="1127" y="653"/>
                      </a:cubicBezTo>
                      <a:cubicBezTo>
                        <a:pt x="1361" y="940"/>
                        <a:pt x="1306" y="1376"/>
                        <a:pt x="1213" y="1725"/>
                      </a:cubicBezTo>
                      <a:cubicBezTo>
                        <a:pt x="1208" y="1742"/>
                        <a:pt x="1202" y="1758"/>
                        <a:pt x="1193" y="1774"/>
                      </a:cubicBezTo>
                      <a:lnTo>
                        <a:pt x="1175" y="1802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dirty="0"/>
                </a:p>
              </p:txBody>
            </p:sp>
          </p:grpSp>
        </p:grpSp>
        <p:grpSp>
          <p:nvGrpSpPr>
            <p:cNvPr id="61" name="Group 14">
              <a:extLst>
                <a:ext uri="{FF2B5EF4-FFF2-40B4-BE49-F238E27FC236}">
                  <a16:creationId xmlns:a16="http://schemas.microsoft.com/office/drawing/2014/main" id="{554EA9C6-166F-3F89-3C76-10BFDDF8BEE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147124" flipH="1">
              <a:off x="3093299" y="3627856"/>
              <a:ext cx="2466893" cy="2493919"/>
              <a:chOff x="553" y="1404"/>
              <a:chExt cx="1368" cy="1472"/>
            </a:xfrm>
          </p:grpSpPr>
          <p:sp>
            <p:nvSpPr>
              <p:cNvPr id="62" name="Freeform 15">
                <a:extLst>
                  <a:ext uri="{FF2B5EF4-FFF2-40B4-BE49-F238E27FC236}">
                    <a16:creationId xmlns:a16="http://schemas.microsoft.com/office/drawing/2014/main" id="{7D25A7F9-483D-639A-E302-93E369F33C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" y="1535"/>
                <a:ext cx="974" cy="1341"/>
              </a:xfrm>
              <a:custGeom>
                <a:avLst/>
                <a:gdLst>
                  <a:gd name="T0" fmla="*/ 911 w 1738"/>
                  <a:gd name="T1" fmla="*/ 0 h 2381"/>
                  <a:gd name="T2" fmla="*/ 1486 w 1738"/>
                  <a:gd name="T3" fmla="*/ 1506 h 2381"/>
                  <a:gd name="T4" fmla="*/ 0 w 1738"/>
                  <a:gd name="T5" fmla="*/ 2140 h 2381"/>
                  <a:gd name="T6" fmla="*/ 1129 w 1738"/>
                  <a:gd name="T7" fmla="*/ 1364 h 2381"/>
                  <a:gd name="T8" fmla="*/ 911 w 1738"/>
                  <a:gd name="T9" fmla="*/ 0 h 2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8" h="2381">
                    <a:moveTo>
                      <a:pt x="911" y="0"/>
                    </a:moveTo>
                    <a:cubicBezTo>
                      <a:pt x="1480" y="241"/>
                      <a:pt x="1738" y="915"/>
                      <a:pt x="1486" y="1506"/>
                    </a:cubicBezTo>
                    <a:cubicBezTo>
                      <a:pt x="1235" y="2097"/>
                      <a:pt x="569" y="2381"/>
                      <a:pt x="0" y="2140"/>
                    </a:cubicBezTo>
                    <a:cubicBezTo>
                      <a:pt x="546" y="2182"/>
                      <a:pt x="934" y="1800"/>
                      <a:pt x="1129" y="1364"/>
                    </a:cubicBezTo>
                    <a:cubicBezTo>
                      <a:pt x="1324" y="927"/>
                      <a:pt x="1128" y="390"/>
                      <a:pt x="9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" name="AutoShape 13">
                <a:extLst>
                  <a:ext uri="{FF2B5EF4-FFF2-40B4-BE49-F238E27FC236}">
                    <a16:creationId xmlns:a16="http://schemas.microsoft.com/office/drawing/2014/main" id="{60738ABB-31F0-1029-C188-2EC81CC76F6F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553" y="1469"/>
                <a:ext cx="1281" cy="13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4" name="Freeform 18">
                <a:extLst>
                  <a:ext uri="{FF2B5EF4-FFF2-40B4-BE49-F238E27FC236}">
                    <a16:creationId xmlns:a16="http://schemas.microsoft.com/office/drawing/2014/main" id="{C1FBD29D-7FD7-5A5C-889D-8E2D6D6239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" y="1404"/>
                <a:ext cx="952" cy="1015"/>
              </a:xfrm>
              <a:custGeom>
                <a:avLst/>
                <a:gdLst>
                  <a:gd name="T0" fmla="*/ 1175 w 1699"/>
                  <a:gd name="T1" fmla="*/ 1802 h 1802"/>
                  <a:gd name="T2" fmla="*/ 1384 w 1699"/>
                  <a:gd name="T3" fmla="*/ 459 h 1802"/>
                  <a:gd name="T4" fmla="*/ 0 w 1699"/>
                  <a:gd name="T5" fmla="*/ 319 h 1802"/>
                  <a:gd name="T6" fmla="*/ 1127 w 1699"/>
                  <a:gd name="T7" fmla="*/ 653 h 1802"/>
                  <a:gd name="T8" fmla="*/ 1213 w 1699"/>
                  <a:gd name="T9" fmla="*/ 1725 h 1802"/>
                  <a:gd name="T10" fmla="*/ 1193 w 1699"/>
                  <a:gd name="T11" fmla="*/ 1774 h 1802"/>
                  <a:gd name="T12" fmla="*/ 1175 w 1699"/>
                  <a:gd name="T13" fmla="*/ 1802 h 1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99" h="1802">
                    <a:moveTo>
                      <a:pt x="1175" y="1802"/>
                    </a:moveTo>
                    <a:cubicBezTo>
                      <a:pt x="1582" y="1483"/>
                      <a:pt x="1699" y="861"/>
                      <a:pt x="1384" y="459"/>
                    </a:cubicBezTo>
                    <a:cubicBezTo>
                      <a:pt x="1069" y="58"/>
                      <a:pt x="406" y="0"/>
                      <a:pt x="0" y="319"/>
                    </a:cubicBezTo>
                    <a:cubicBezTo>
                      <a:pt x="426" y="160"/>
                      <a:pt x="887" y="359"/>
                      <a:pt x="1127" y="653"/>
                    </a:cubicBezTo>
                    <a:cubicBezTo>
                      <a:pt x="1361" y="940"/>
                      <a:pt x="1306" y="1376"/>
                      <a:pt x="1213" y="1725"/>
                    </a:cubicBezTo>
                    <a:cubicBezTo>
                      <a:pt x="1208" y="1742"/>
                      <a:pt x="1202" y="1758"/>
                      <a:pt x="1193" y="1774"/>
                    </a:cubicBezTo>
                    <a:lnTo>
                      <a:pt x="1175" y="1802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</p:grpSp>
      <p:sp>
        <p:nvSpPr>
          <p:cNvPr id="65" name="Freeform 8">
            <a:extLst>
              <a:ext uri="{FF2B5EF4-FFF2-40B4-BE49-F238E27FC236}">
                <a16:creationId xmlns:a16="http://schemas.microsoft.com/office/drawing/2014/main" id="{0F701D67-ADC3-C51F-0FBB-0E6AAB397F33}"/>
              </a:ext>
            </a:extLst>
          </p:cNvPr>
          <p:cNvSpPr>
            <a:spLocks/>
          </p:cNvSpPr>
          <p:nvPr/>
        </p:nvSpPr>
        <p:spPr bwMode="auto">
          <a:xfrm>
            <a:off x="7029451" y="-766763"/>
            <a:ext cx="5162550" cy="2827338"/>
          </a:xfrm>
          <a:custGeom>
            <a:avLst/>
            <a:gdLst>
              <a:gd name="T0" fmla="*/ 1928 w 1928"/>
              <a:gd name="T1" fmla="*/ 844 h 1051"/>
              <a:gd name="T2" fmla="*/ 128 w 1928"/>
              <a:gd name="T3" fmla="*/ 876 h 1051"/>
              <a:gd name="T4" fmla="*/ 768 w 1928"/>
              <a:gd name="T5" fmla="*/ 360 h 1051"/>
              <a:gd name="T6" fmla="*/ 1924 w 1928"/>
              <a:gd name="T7" fmla="*/ 420 h 1051"/>
              <a:gd name="T8" fmla="*/ 1928 w 1928"/>
              <a:gd name="T9" fmla="*/ 844 h 10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8" h="1051">
                <a:moveTo>
                  <a:pt x="1928" y="844"/>
                </a:moveTo>
                <a:cubicBezTo>
                  <a:pt x="1908" y="833"/>
                  <a:pt x="768" y="0"/>
                  <a:pt x="128" y="876"/>
                </a:cubicBezTo>
                <a:cubicBezTo>
                  <a:pt x="0" y="1051"/>
                  <a:pt x="337" y="496"/>
                  <a:pt x="768" y="360"/>
                </a:cubicBezTo>
                <a:cubicBezTo>
                  <a:pt x="1136" y="244"/>
                  <a:pt x="1508" y="260"/>
                  <a:pt x="1924" y="420"/>
                </a:cubicBezTo>
                <a:lnTo>
                  <a:pt x="1928" y="84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" name="1">
            <a:extLst>
              <a:ext uri="{FF2B5EF4-FFF2-40B4-BE49-F238E27FC236}">
                <a16:creationId xmlns:a16="http://schemas.microsoft.com/office/drawing/2014/main" id="{7C901F02-D318-82F0-BABE-2AA3A7A44060}"/>
              </a:ext>
            </a:extLst>
          </p:cNvPr>
          <p:cNvSpPr/>
          <p:nvPr/>
        </p:nvSpPr>
        <p:spPr>
          <a:xfrm>
            <a:off x="3098262" y="1236232"/>
            <a:ext cx="6652240" cy="1712921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Common Question About Dog Care</a:t>
            </a:r>
          </a:p>
        </p:txBody>
      </p:sp>
      <p:sp>
        <p:nvSpPr>
          <p:cNvPr id="47" name="2">
            <a:extLst>
              <a:ext uri="{FF2B5EF4-FFF2-40B4-BE49-F238E27FC236}">
                <a16:creationId xmlns:a16="http://schemas.microsoft.com/office/drawing/2014/main" id="{12842219-79C4-D83E-8C55-A85CA12A6E5A}"/>
              </a:ext>
            </a:extLst>
          </p:cNvPr>
          <p:cNvSpPr/>
          <p:nvPr/>
        </p:nvSpPr>
        <p:spPr>
          <a:xfrm>
            <a:off x="5699235" y="3888952"/>
            <a:ext cx="572001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272D2B"/>
              </a:buClr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Many dog owners wonder how often they should groom their dogs. Regular grooming depends on the breed, but typically, dogs should be groomed at least once a month to maintain a healthy coat.</a:t>
            </a:r>
          </a:p>
          <a:p>
            <a:pPr>
              <a:buClr>
                <a:srgbClr val="272D2B"/>
              </a:buClr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55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8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decel="57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45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002060"/>
            </a:gs>
            <a:gs pos="100000">
              <a:srgbClr val="0070C0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4">
            <a:extLst>
              <a:ext uri="{FF2B5EF4-FFF2-40B4-BE49-F238E27FC236}">
                <a16:creationId xmlns:a16="http://schemas.microsoft.com/office/drawing/2014/main" id="{907A66CD-A842-F074-CB6D-7BBDBDFE3BFD}"/>
              </a:ext>
            </a:extLst>
          </p:cNvPr>
          <p:cNvSpPr txBox="1">
            <a:spLocks/>
          </p:cNvSpPr>
          <p:nvPr/>
        </p:nvSpPr>
        <p:spPr>
          <a:xfrm>
            <a:off x="291961" y="501818"/>
            <a:ext cx="1160807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defTabSz="914446">
              <a:spcBef>
                <a:spcPct val="0"/>
              </a:spcBef>
              <a:buNone/>
              <a:defRPr sz="3600" b="1">
                <a:solidFill>
                  <a:srgbClr val="C5F1FF"/>
                </a:solidFill>
                <a:latin typeface="Calibri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5F1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These slides were created with our AI Presentation Maker</a:t>
            </a:r>
          </a:p>
        </p:txBody>
      </p:sp>
      <p:sp>
        <p:nvSpPr>
          <p:cNvPr id="45" name="Title 4">
            <a:hlinkClick r:id="rId3"/>
            <a:extLst>
              <a:ext uri="{FF2B5EF4-FFF2-40B4-BE49-F238E27FC236}">
                <a16:creationId xmlns:a16="http://schemas.microsoft.com/office/drawing/2014/main" id="{C910D174-C981-EDB8-8893-47170E7F62A4}"/>
              </a:ext>
            </a:extLst>
          </p:cNvPr>
          <p:cNvSpPr txBox="1">
            <a:spLocks/>
          </p:cNvSpPr>
          <p:nvPr/>
        </p:nvSpPr>
        <p:spPr>
          <a:xfrm>
            <a:off x="1168462" y="5449362"/>
            <a:ext cx="98550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Start Creating Your Presentation Now!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https://www.presentermedia.com/presentation-maker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7CFBAD41-3E46-D065-04D8-3BB17877CDEE}"/>
              </a:ext>
            </a:extLst>
          </p:cNvPr>
          <p:cNvSpPr txBox="1">
            <a:spLocks/>
          </p:cNvSpPr>
          <p:nvPr/>
        </p:nvSpPr>
        <p:spPr>
          <a:xfrm>
            <a:off x="3196764" y="314046"/>
            <a:ext cx="5798473" cy="389866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We hope you enjoy presenting with the free slides above.</a:t>
            </a:r>
          </a:p>
        </p:txBody>
      </p:sp>
      <p:pic>
        <p:nvPicPr>
          <p:cNvPr id="6" name="Picture 5" descr="A computer chip with a logo on it&#10;&#10;AI-generated content may be incorrect.">
            <a:extLst>
              <a:ext uri="{FF2B5EF4-FFF2-40B4-BE49-F238E27FC236}">
                <a16:creationId xmlns:a16="http://schemas.microsoft.com/office/drawing/2014/main" id="{1FFC0F47-D3F3-1069-14EF-B87C476867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596" y="1832590"/>
            <a:ext cx="5942808" cy="3429000"/>
          </a:xfrm>
          <a:prstGeom prst="roundRect">
            <a:avLst>
              <a:gd name="adj" fmla="val 7978"/>
            </a:avLst>
          </a:prstGeom>
        </p:spPr>
      </p:pic>
    </p:spTree>
    <p:extLst>
      <p:ext uri="{BB962C8B-B14F-4D97-AF65-F5344CB8AC3E}">
        <p14:creationId xmlns:p14="http://schemas.microsoft.com/office/powerpoint/2010/main" val="3525006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002060"/>
            </a:gs>
            <a:gs pos="100000">
              <a:srgbClr val="0070C0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91590" y="2639410"/>
            <a:ext cx="72390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93E5FF"/>
                </a:solidFill>
              </a:rPr>
              <a:t>Have Questions? Email us!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291959" y="3782410"/>
            <a:ext cx="5384800" cy="5334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93E5FF"/>
                </a:solidFill>
              </a:rPr>
              <a:t>support@presentermedia.com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864" y="886507"/>
            <a:ext cx="5267239" cy="5618389"/>
          </a:xfrm>
          <a:prstGeom prst="rect">
            <a:avLst/>
          </a:pr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DEBE76A-9779-EF77-A443-B0F8D01724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87" y="1623848"/>
            <a:ext cx="6485507" cy="158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4261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Builder_Test">
      <a:dk1>
        <a:srgbClr val="000000"/>
      </a:dk1>
      <a:lt1>
        <a:srgbClr val="FFFFFF"/>
      </a:lt1>
      <a:dk2>
        <a:srgbClr val="313032"/>
      </a:dk2>
      <a:lt2>
        <a:srgbClr val="F2F2F2"/>
      </a:lt2>
      <a:accent1>
        <a:srgbClr val="1E86DB"/>
      </a:accent1>
      <a:accent2>
        <a:srgbClr val="9CAC21"/>
      </a:accent2>
      <a:accent3>
        <a:srgbClr val="D8D1B7"/>
      </a:accent3>
      <a:accent4>
        <a:srgbClr val="B6B19F"/>
      </a:accent4>
      <a:accent5>
        <a:srgbClr val="AED3CC"/>
      </a:accent5>
      <a:accent6>
        <a:srgbClr val="A5C8B9"/>
      </a:accent6>
      <a:hlink>
        <a:srgbClr val="FFFFFF"/>
      </a:hlink>
      <a:folHlink>
        <a:srgbClr val="FFFF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answers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006E9A"/>
      </a:accent1>
      <a:accent2>
        <a:srgbClr val="9E0028"/>
      </a:accent2>
      <a:accent3>
        <a:srgbClr val="1FA135"/>
      </a:accent3>
      <a:accent4>
        <a:srgbClr val="5DCEAF"/>
      </a:accent4>
      <a:accent5>
        <a:srgbClr val="FFA40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FAE0A99-2525-4747-8DBA-4397FD6A852D}">
  <we:reference id="wa200003891" version="1.0.0.1" store="en-US" storeType="OMEX"/>
  <we:alternateReferences>
    <we:reference id="wa200003891" version="1.0.0.1" store="WA20000389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2518</TotalTime>
  <Words>300</Words>
  <Application>Microsoft Office PowerPoint</Application>
  <PresentationFormat>Widescreen</PresentationFormat>
  <Paragraphs>32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Aptos</vt:lpstr>
      <vt:lpstr>Aptos Display</vt:lpstr>
      <vt:lpstr>Arial</vt:lpstr>
      <vt:lpstr>Arial Black</vt:lpstr>
      <vt:lpstr>Calibri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Have Questions? Email us!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Anisa Patel</dc:creator>
  <cp:lastModifiedBy>James Maloney</cp:lastModifiedBy>
  <cp:revision>89</cp:revision>
  <dcterms:created xsi:type="dcterms:W3CDTF">2018-03-21T15:54:16Z</dcterms:created>
  <dcterms:modified xsi:type="dcterms:W3CDTF">2025-06-25T21:17:37Z</dcterms:modified>
</cp:coreProperties>
</file>