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9"/>
  </p:notesMasterIdLst>
  <p:sldIdLst>
    <p:sldId id="287" r:id="rId3"/>
    <p:sldId id="283" r:id="rId4"/>
    <p:sldId id="275" r:id="rId5"/>
    <p:sldId id="320" r:id="rId6"/>
    <p:sldId id="322" r:id="rId7"/>
    <p:sldId id="32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6E6E6"/>
    <a:srgbClr val="000000"/>
    <a:srgbClr val="1F414A"/>
    <a:srgbClr val="2E5432"/>
    <a:srgbClr val="3FB6BF"/>
    <a:srgbClr val="D44744"/>
    <a:srgbClr val="DC403E"/>
    <a:srgbClr val="E68364"/>
    <a:srgbClr val="8BA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 autoAdjust="0"/>
    <p:restoredTop sz="94823" autoAdjust="0"/>
  </p:normalViewPr>
  <p:slideViewPr>
    <p:cSldViewPr snapToGrid="0">
      <p:cViewPr varScale="1">
        <p:scale>
          <a:sx n="103" d="100"/>
          <a:sy n="103" d="100"/>
        </p:scale>
        <p:origin x="9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</c:v>
                </c:pt>
                <c:pt idx="1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03-4BD7-AE21-1EE25E5E41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12.4</c:v>
                </c:pt>
                <c:pt idx="1">
                  <c:v>14.4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03-4BD7-AE21-1EE25E5E41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22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03-4BD7-AE21-1EE25E5E41B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783103488"/>
        <c:axId val="783105456"/>
      </c:barChart>
      <c:catAx>
        <c:axId val="783103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83105456"/>
        <c:crosses val="autoZero"/>
        <c:auto val="1"/>
        <c:lblAlgn val="ctr"/>
        <c:lblOffset val="100"/>
        <c:noMultiLvlLbl val="0"/>
      </c:catAx>
      <c:valAx>
        <c:axId val="7831054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8310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29347112860893"/>
          <c:y val="1.9075623359580053E-2"/>
          <c:w val="0.72427919947506558"/>
          <c:h val="0.842206364829396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Sheet1!$A$2:$A$3</c:f>
              <c:strCache>
                <c:ptCount val="1"/>
                <c:pt idx="0">
                  <c:v>METRIC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E3-48D1-AE87-C0B1D56C8E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Sheet1!$A$2:$A$3</c:f>
              <c:strCache>
                <c:ptCount val="1"/>
                <c:pt idx="0">
                  <c:v>METRIC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E3-48D1-AE87-C0B1D56C8E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Sheet1!$A$2:$A$3</c:f>
              <c:strCache>
                <c:ptCount val="1"/>
                <c:pt idx="0">
                  <c:v>METRIC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E3-48D1-AE87-C0B1D56C8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overlap val="100"/>
        <c:axId val="506057088"/>
        <c:axId val="506059392"/>
      </c:barChart>
      <c:catAx>
        <c:axId val="506057088"/>
        <c:scaling>
          <c:orientation val="minMax"/>
        </c:scaling>
        <c:delete val="1"/>
        <c:axPos val="b"/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en-US" sz="1200" dirty="0"/>
                  <a:t>YOUR</a:t>
                </a:r>
                <a:r>
                  <a:rPr lang="en-US" sz="1200" baseline="0" dirty="0"/>
                  <a:t> METRIC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.18873884514435696"/>
              <c:y val="0.8894123195538057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506059392"/>
        <c:crosses val="autoZero"/>
        <c:auto val="1"/>
        <c:lblAlgn val="ctr"/>
        <c:lblOffset val="100"/>
        <c:noMultiLvlLbl val="0"/>
      </c:catAx>
      <c:valAx>
        <c:axId val="50605939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506057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29347112860893"/>
          <c:y val="1.9075623359580053E-2"/>
          <c:w val="0.72427919947506558"/>
          <c:h val="0.842206364829396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Sheet1!$A$2:$A$3</c:f>
              <c:strCache>
                <c:ptCount val="1"/>
                <c:pt idx="0">
                  <c:v>METRIC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7E-4D78-9841-038574FBE8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Sheet1!$A$2:$A$3</c:f>
              <c:strCache>
                <c:ptCount val="1"/>
                <c:pt idx="0">
                  <c:v>METRIC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7E-4D78-9841-038574FBE8E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Sheet1!$A$2:$A$3</c:f>
              <c:strCache>
                <c:ptCount val="1"/>
                <c:pt idx="0">
                  <c:v>METRIC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7E-4D78-9841-038574FBE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overlap val="100"/>
        <c:axId val="42635264"/>
        <c:axId val="42637568"/>
      </c:barChart>
      <c:catAx>
        <c:axId val="42635264"/>
        <c:scaling>
          <c:orientation val="minMax"/>
        </c:scaling>
        <c:delete val="1"/>
        <c:axPos val="b"/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en-US" sz="1200" dirty="0"/>
                  <a:t>YOUR</a:t>
                </a:r>
                <a:r>
                  <a:rPr lang="en-US" sz="1200" baseline="0" dirty="0"/>
                  <a:t> METRIC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.18873884514435696"/>
              <c:y val="0.8894123195538057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42637568"/>
        <c:crosses val="autoZero"/>
        <c:auto val="1"/>
        <c:lblAlgn val="ctr"/>
        <c:lblOffset val="100"/>
        <c:noMultiLvlLbl val="0"/>
      </c:catAx>
      <c:valAx>
        <c:axId val="42637568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42635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29347112860893"/>
          <c:y val="1.9075623359580053E-2"/>
          <c:w val="0.72427919947506558"/>
          <c:h val="0.842206364829396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Sheet1!$A$2:$A$3</c:f>
              <c:strCache>
                <c:ptCount val="1"/>
                <c:pt idx="0">
                  <c:v>METRIC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&quot;$&quot;#,##0">
                  <c:v>70000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51-45E8-86CA-0B09A1EDA9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Sheet1!$A$2:$A$3</c:f>
              <c:strCache>
                <c:ptCount val="1"/>
                <c:pt idx="0">
                  <c:v>METRIC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 formatCode="&quot;$&quot;#,##0">
                  <c:v>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51-45E8-86CA-0B09A1EDA9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Sheet1!$A$2:$A$3</c:f>
              <c:strCache>
                <c:ptCount val="1"/>
                <c:pt idx="0">
                  <c:v>METRIC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 formatCode="&quot;$&quot;#,##0">
                  <c:v>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51-45E8-86CA-0B09A1EDA9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overlap val="100"/>
        <c:axId val="98526336"/>
        <c:axId val="98528256"/>
      </c:barChart>
      <c:catAx>
        <c:axId val="98526336"/>
        <c:scaling>
          <c:orientation val="minMax"/>
        </c:scaling>
        <c:delete val="1"/>
        <c:axPos val="b"/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en-US" sz="1200" dirty="0"/>
                  <a:t>YOUR</a:t>
                </a:r>
                <a:r>
                  <a:rPr lang="en-US" sz="1200" baseline="0" dirty="0"/>
                  <a:t> METRIC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.22720068645265493"/>
              <c:y val="0.8894123195538057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98528256"/>
        <c:crosses val="autoZero"/>
        <c:auto val="1"/>
        <c:lblAlgn val="ctr"/>
        <c:lblOffset val="100"/>
        <c:noMultiLvlLbl val="0"/>
      </c:catAx>
      <c:valAx>
        <c:axId val="98528256"/>
        <c:scaling>
          <c:orientation val="minMax"/>
          <c:max val="100000"/>
        </c:scaling>
        <c:delete val="0"/>
        <c:axPos val="l"/>
        <c:numFmt formatCode="&quot;$&quot;#,##0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98526336"/>
        <c:crosses val="autoZero"/>
        <c:crossBetween val="between"/>
        <c:majorUnit val="25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29347112860893"/>
          <c:y val="1.9075623359580053E-2"/>
          <c:w val="0.72427919947506558"/>
          <c:h val="0.842206364829396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37000">
                  <a:srgbClr val="FFC000"/>
                </a:gs>
                <a:gs pos="21000">
                  <a:schemeClr val="accent3">
                    <a:lumMod val="75000"/>
                  </a:schemeClr>
                </a:gs>
                <a:gs pos="75000">
                  <a:schemeClr val="accent2">
                    <a:shade val="45000"/>
                    <a:satMod val="165000"/>
                  </a:schemeClr>
                </a:gs>
              </a:gsLst>
              <a:lin ang="5400000" scaled="1"/>
              <a:tileRect/>
            </a:gradFill>
          </c:spPr>
          <c:invertIfNegative val="0"/>
          <c:cat>
            <c:strRef>
              <c:f>Sheet1!$A$2:$A$3</c:f>
              <c:strCache>
                <c:ptCount val="1"/>
                <c:pt idx="0">
                  <c:v>METRIC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8F-4317-8C30-DF3E494A4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overlap val="100"/>
        <c:axId val="467860096"/>
        <c:axId val="469147008"/>
      </c:barChart>
      <c:catAx>
        <c:axId val="467860096"/>
        <c:scaling>
          <c:orientation val="minMax"/>
        </c:scaling>
        <c:delete val="1"/>
        <c:axPos val="b"/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en-US" sz="1200" dirty="0"/>
                  <a:t>YOUR</a:t>
                </a:r>
                <a:r>
                  <a:rPr lang="en-US" sz="1200" baseline="0" dirty="0"/>
                  <a:t> METRIC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.18873884514435696"/>
              <c:y val="0.8894123195538057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469147008"/>
        <c:crosses val="autoZero"/>
        <c:auto val="1"/>
        <c:lblAlgn val="ctr"/>
        <c:lblOffset val="100"/>
        <c:noMultiLvlLbl val="0"/>
      </c:catAx>
      <c:valAx>
        <c:axId val="469147008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467860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Sheet1!$A$2:$A$3</cx:f>
        <cx:lvl ptCount="2">
          <cx:pt idx="0">Category 1</cx:pt>
          <cx:pt idx="1">Category 2</cx:pt>
        </cx:lvl>
      </cx:strDim>
      <cx:numDim type="size">
        <cx:f dir="row">Sheet1!$B$2:$B$3</cx:f>
        <cx:lvl ptCount="2" formatCode="General">
          <cx:pt idx="0">5</cx:pt>
          <cx:pt idx="1">2</cx:pt>
        </cx:lvl>
      </cx:numDim>
    </cx:data>
    <cx:data id="1">
      <cx:strDim type="cat">
        <cx:f dir="row">Sheet1!$A$2:$A$3</cx:f>
        <cx:lvl ptCount="2">
          <cx:pt idx="0">Category 1</cx:pt>
          <cx:pt idx="1">Category 2</cx:pt>
        </cx:lvl>
      </cx:strDim>
      <cx:numDim type="size">
        <cx:f dir="row">Sheet1!$C$2:$C$3</cx:f>
        <cx:lvl ptCount="2" formatCode="General">
          <cx:pt idx="0">2</cx:pt>
          <cx:pt idx="1">6</cx:pt>
        </cx:lvl>
      </cx:numDim>
    </cx:data>
    <cx:data id="2">
      <cx:strDim type="cat">
        <cx:f dir="row">Sheet1!$A$2:$A$3</cx:f>
        <cx:lvl ptCount="2">
          <cx:pt idx="0">Category 1</cx:pt>
          <cx:pt idx="1">Category 2</cx:pt>
        </cx:lvl>
      </cx:strDim>
      <cx:numDim type="size">
        <cx:f dir="row">Sheet1!$D$2:$D$3</cx:f>
        <cx:lvl ptCount="2" formatCode="General">
          <cx:pt idx="0">4</cx:pt>
          <cx:pt idx="1">3</cx:pt>
        </cx:lvl>
      </cx:numDim>
    </cx:data>
  </cx:chartData>
  <cx:chart>
    <cx:plotArea>
      <cx:plotAreaRegion>
        <cx:series layoutId="treemap" uniqueId="{713AD3E4-4BE3-4277-B556-623340B9A70B}" formatIdx="0">
          <cx:tx>
            <cx:txData>
              <cx:f>Sheet1!$B$1</cx:f>
              <cx:v>Series 1</cx:v>
            </cx:txData>
          </cx:tx>
          <cx:dataLabels pos="ctr">
            <cx:visibility seriesName="0" categoryName="0" value="1"/>
          </cx:dataLabels>
          <cx:dataId val="0"/>
          <cx:layoutPr/>
        </cx:series>
        <cx:series layoutId="treemap" hidden="1" uniqueId="{400DBA5F-AE25-4BA9-835A-DEA1CF74FD01}" formatIdx="1">
          <cx:tx>
            <cx:txData>
              <cx:f>Sheet1!$C$1</cx:f>
              <cx:v>Series 2</cx:v>
            </cx:txData>
          </cx:tx>
          <cx:dataLabels pos="ctr">
            <cx:visibility seriesName="0" categoryName="0" value="1"/>
          </cx:dataLabels>
          <cx:dataId val="1"/>
          <cx:layoutPr/>
        </cx:series>
        <cx:series layoutId="treemap" hidden="1" uniqueId="{B7E42DC8-DBA3-4799-9D54-67C5C1C7D470}" formatIdx="2">
          <cx:tx>
            <cx:txData>
              <cx:f>Sheet1!$D$1</cx:f>
              <cx:v>Series 3</cx:v>
            </cx:txData>
          </cx:tx>
          <cx:dataLabels pos="ctr">
            <cx:visibility seriesName="0" categoryName="0" value="1"/>
          </cx:dataLabels>
          <cx:dataId val="2"/>
          <cx:layoutPr/>
        </cx:series>
      </cx:plotAreaRegion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Sheet1!$B$1:$C$1</cx:f>
        <cx:lvl ptCount="2">
          <cx:pt idx="0">Series 1</cx:pt>
          <cx:pt idx="1">Series 2</cx:pt>
        </cx:lvl>
      </cx:strDim>
      <cx:numDim type="val">
        <cx:f dir="row">Sheet1!$B$2:$C$2</cx:f>
        <cx:lvl ptCount="2" formatCode="General">
          <cx:pt idx="0">5</cx:pt>
          <cx:pt idx="1">7</cx:pt>
        </cx:lvl>
      </cx:numDim>
    </cx:data>
  </cx:chartData>
  <cx:chart>
    <cx:plotArea>
      <cx:plotAreaRegion>
        <cx:series layoutId="waterfall" uniqueId="{98FD6794-0C16-47A9-BFB9-F028ED0E6B7D}">
          <cx:tx>
            <cx:txData>
              <cx:f>Sheet1!$A$2</cx:f>
              <cx:v>Category 1</cx:v>
            </cx:txData>
          </cx:tx>
          <cx:dataLabels pos="ctr">
            <cx:visibility seriesName="0" categoryName="0" value="1"/>
          </cx:dataLabels>
          <cx:dataId val="0"/>
          <cx:layoutPr>
            <cx:subtotals/>
          </cx:layoutPr>
        </cx:series>
      </cx:plotAreaRegion>
      <cx:axis id="0" hidden="1">
        <cx:catScaling/>
        <cx:tickLabels/>
      </cx:axis>
      <cx:axis id="1" hidden="1">
        <cx:valScaling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92AA0-3BEF-4236-BBD5-5D5D2243DDB4}" type="datetimeFigureOut">
              <a:rPr lang="en-US" smtClean="0"/>
              <a:t>7/31/2024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8E967-7B0B-47A5-BCEA-C4BC7253D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478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5483EC-27F4-4830-9869-009980C184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42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7/31/2024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740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7/31/2024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192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7/31/2024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39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8E59DF50-F724-A8EF-5024-D63A704DD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057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436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847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3949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D417-FF86-46B8-9B7F-3613635E22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445E-4744-479C-A28E-305364DA1E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86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"/>
            <a:ext cx="10972800" cy="830580"/>
          </a:xfrm>
        </p:spPr>
        <p:txBody>
          <a:bodyPr anchor="t" anchorCtr="0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D417-FF86-46B8-9B7F-3613635E22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445E-4744-479C-A28E-305364DA1E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688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D417-FF86-46B8-9B7F-3613635E22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445E-4744-479C-A28E-305364DA1E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43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D417-FF86-46B8-9B7F-3613635E22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445E-4744-479C-A28E-305364DA1E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64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D417-FF86-46B8-9B7F-3613635E22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445E-4744-479C-A28E-305364DA1E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87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0">
              <a:schemeClr val="dk1">
                <a:tint val="50000"/>
                <a:satMod val="300000"/>
                <a:alpha val="99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7/31/2024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997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D417-FF86-46B8-9B7F-3613635E22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445E-4744-479C-A28E-305364DA1E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28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D417-FF86-46B8-9B7F-3613635E22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445E-4744-479C-A28E-305364DA1E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96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D417-FF86-46B8-9B7F-3613635E22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445E-4744-479C-A28E-305364DA1E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401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D417-FF86-46B8-9B7F-3613635E22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445E-4744-479C-A28E-305364DA1E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7617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D417-FF86-46B8-9B7F-3613635E22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445E-4744-479C-A28E-305364DA1E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2058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D417-FF86-46B8-9B7F-3613635E22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445E-4744-479C-A28E-305364DA1E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87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7/31/2024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5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7/31/2024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59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7/31/2024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0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7/31/2024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6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7/31/2024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3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7/31/2024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28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7/31/2024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50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>
                <a:tint val="50000"/>
                <a:satMod val="300000"/>
                <a:alpha val="99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01177-FC0E-4391-920C-1EA553AB7EDB}" type="datetimeFigureOut">
              <a:rPr lang="en-US" smtClean="0"/>
              <a:t>7/31/2024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CEAB4-E0D1-4709-95ED-ED58C54A9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85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B3B3B3">
                <a:lumMod val="80000"/>
                <a:lumOff val="20000"/>
              </a:srgbClr>
            </a:gs>
            <a:gs pos="45000">
              <a:schemeClr val="bg1">
                <a:lumMod val="93000"/>
              </a:schemeClr>
            </a:gs>
            <a:gs pos="88000">
              <a:schemeClr val="bg1">
                <a:lumMod val="54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0" y="0"/>
            <a:ext cx="12192000" cy="609600"/>
          </a:xfrm>
          <a:custGeom>
            <a:avLst/>
            <a:gdLst/>
            <a:ahLst/>
            <a:cxnLst/>
            <a:rect l="l" t="t" r="r" b="b"/>
            <a:pathLst>
              <a:path w="9144000" h="609600">
                <a:moveTo>
                  <a:pt x="0" y="0"/>
                </a:moveTo>
                <a:lnTo>
                  <a:pt x="9144000" y="0"/>
                </a:lnTo>
                <a:lnTo>
                  <a:pt x="9144000" y="482597"/>
                </a:lnTo>
                <a:cubicBezTo>
                  <a:pt x="9144000" y="552739"/>
                  <a:pt x="9087139" y="609600"/>
                  <a:pt x="9016997" y="609600"/>
                </a:cubicBezTo>
                <a:lnTo>
                  <a:pt x="127003" y="609600"/>
                </a:lnTo>
                <a:cubicBezTo>
                  <a:pt x="56861" y="609600"/>
                  <a:pt x="0" y="552739"/>
                  <a:pt x="0" y="48259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9050"/>
            <a:ext cx="10972800" cy="6667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685801"/>
            <a:ext cx="10972800" cy="5440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5D417-FF86-46B8-9B7F-3613635E22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C445E-4744-479C-A28E-305364DA1E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2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1.png"/><Relationship Id="rId7" Type="http://schemas.openxmlformats.org/officeDocument/2006/relationships/image" Target="../media/image1.jpeg"/><Relationship Id="rId2" Type="http://schemas.microsoft.com/office/2014/relationships/chartEx" Target="../charts/chartEx1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1.xml"/><Relationship Id="rId11" Type="http://schemas.openxmlformats.org/officeDocument/2006/relationships/image" Target="../media/image5.jpeg"/><Relationship Id="rId5" Type="http://schemas.openxmlformats.org/officeDocument/2006/relationships/image" Target="../media/image8.png"/><Relationship Id="rId10" Type="http://schemas.openxmlformats.org/officeDocument/2006/relationships/image" Target="../media/image4.jpeg"/><Relationship Id="rId4" Type="http://schemas.microsoft.com/office/2014/relationships/chartEx" Target="../charts/chartEx2.xml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7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6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jpeg"/><Relationship Id="rId11" Type="http://schemas.openxmlformats.org/officeDocument/2006/relationships/image" Target="../media/image16.svg"/><Relationship Id="rId5" Type="http://schemas.openxmlformats.org/officeDocument/2006/relationships/image" Target="../media/image9.jpe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8.jpe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chart" Target="../charts/chart3.xml"/><Relationship Id="rId7" Type="http://schemas.openxmlformats.org/officeDocument/2006/relationships/image" Target="../media/image2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hyperlink" Target="https://www.presentermedia.com/powerpoint-template/project-gauge-dashboard-pid-26784" TargetMode="External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34.jpeg"/><Relationship Id="rId5" Type="http://schemas.openxmlformats.org/officeDocument/2006/relationships/image" Target="../media/image29.pn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4" Type="http://schemas.openxmlformats.org/officeDocument/2006/relationships/image" Target="../media/image28.pn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1.gif"/><Relationship Id="rId5" Type="http://schemas.openxmlformats.org/officeDocument/2006/relationships/hyperlink" Target="https://www.presentermedia.com/pricing" TargetMode="External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B3B3B3">
                <a:lumMod val="80000"/>
                <a:lumOff val="20000"/>
                <a:alpha val="42000"/>
              </a:srgbClr>
            </a:gs>
            <a:gs pos="45000">
              <a:schemeClr val="bg1">
                <a:lumMod val="93000"/>
              </a:schemeClr>
            </a:gs>
            <a:gs pos="88000">
              <a:schemeClr val="bg1">
                <a:lumMod val="54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 288">
            <a:extLst>
              <a:ext uri="{FF2B5EF4-FFF2-40B4-BE49-F238E27FC236}">
                <a16:creationId xmlns:a16="http://schemas.microsoft.com/office/drawing/2014/main" id="{015EF380-C57B-95DB-D9AE-5FEE3EA2E95C}"/>
              </a:ext>
            </a:extLst>
          </p:cNvPr>
          <p:cNvSpPr/>
          <p:nvPr/>
        </p:nvSpPr>
        <p:spPr>
          <a:xfrm>
            <a:off x="282292" y="609599"/>
            <a:ext cx="1841986" cy="6191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7DD2FBBC-BFAD-29EB-3E25-34D9CA95A6E7}"/>
              </a:ext>
            </a:extLst>
          </p:cNvPr>
          <p:cNvSpPr/>
          <p:nvPr/>
        </p:nvSpPr>
        <p:spPr>
          <a:xfrm>
            <a:off x="2510772" y="6191310"/>
            <a:ext cx="8908532" cy="30155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36" y="48831"/>
            <a:ext cx="11477760" cy="830580"/>
          </a:xfrm>
        </p:spPr>
        <p:txBody>
          <a:bodyPr/>
          <a:lstStyle/>
          <a:p>
            <a:pPr algn="r"/>
            <a:r>
              <a:rPr lang="en-US" dirty="0"/>
              <a:t>DASHBOARD TOOL KIT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91693305-9627-0B22-8E98-D517F05A5636}"/>
              </a:ext>
            </a:extLst>
          </p:cNvPr>
          <p:cNvSpPr txBox="1"/>
          <p:nvPr/>
        </p:nvSpPr>
        <p:spPr>
          <a:xfrm>
            <a:off x="2332570" y="2873989"/>
            <a:ext cx="18771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PRODUCT DESIGN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line of text here, and some more text is available here.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4FA021CF-62B4-D731-95A9-905D0D30F143}"/>
              </a:ext>
            </a:extLst>
          </p:cNvPr>
          <p:cNvSpPr txBox="1"/>
          <p:nvPr/>
        </p:nvSpPr>
        <p:spPr>
          <a:xfrm>
            <a:off x="2383044" y="666180"/>
            <a:ext cx="6692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PROJECT METRICS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0B343220-068D-7112-F8D4-BFCE233B5932}"/>
              </a:ext>
            </a:extLst>
          </p:cNvPr>
          <p:cNvSpPr/>
          <p:nvPr/>
        </p:nvSpPr>
        <p:spPr>
          <a:xfrm>
            <a:off x="2394689" y="2426060"/>
            <a:ext cx="1646261" cy="33769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BDF29C7B-2021-E45D-3537-7D73D4133CE4}"/>
              </a:ext>
            </a:extLst>
          </p:cNvPr>
          <p:cNvSpPr/>
          <p:nvPr/>
        </p:nvSpPr>
        <p:spPr>
          <a:xfrm>
            <a:off x="2431624" y="2447166"/>
            <a:ext cx="1573946" cy="2954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4DAE78C-A3BC-161D-C2AD-68606771E9A7}"/>
              </a:ext>
            </a:extLst>
          </p:cNvPr>
          <p:cNvGrpSpPr/>
          <p:nvPr/>
        </p:nvGrpSpPr>
        <p:grpSpPr>
          <a:xfrm>
            <a:off x="2510772" y="2489378"/>
            <a:ext cx="1414096" cy="211059"/>
            <a:chOff x="1790700" y="2733675"/>
            <a:chExt cx="2552700" cy="381000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EDBDF3C2-9B8E-6E50-634B-08E7D7D65036}"/>
                </a:ext>
              </a:extLst>
            </p:cNvPr>
            <p:cNvSpPr/>
            <p:nvPr/>
          </p:nvSpPr>
          <p:spPr>
            <a:xfrm>
              <a:off x="1790700" y="2733675"/>
              <a:ext cx="381000" cy="381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85120CA7-5EFA-CCDC-172A-18F2F768AB1C}"/>
                </a:ext>
              </a:extLst>
            </p:cNvPr>
            <p:cNvSpPr/>
            <p:nvPr/>
          </p:nvSpPr>
          <p:spPr>
            <a:xfrm>
              <a:off x="2333625" y="2733675"/>
              <a:ext cx="381000" cy="381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E83F1C6-7D8A-3527-4581-F13E30ECE19D}"/>
                </a:ext>
              </a:extLst>
            </p:cNvPr>
            <p:cNvSpPr/>
            <p:nvPr/>
          </p:nvSpPr>
          <p:spPr>
            <a:xfrm>
              <a:off x="2876550" y="2733675"/>
              <a:ext cx="381000" cy="381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CAB6A70-8274-72CE-DFAB-023E6A2DF4AD}"/>
                </a:ext>
              </a:extLst>
            </p:cNvPr>
            <p:cNvSpPr/>
            <p:nvPr/>
          </p:nvSpPr>
          <p:spPr>
            <a:xfrm>
              <a:off x="3419475" y="2733675"/>
              <a:ext cx="381000" cy="381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6525C376-A9A4-9C8D-47B9-B62670DD8BEA}"/>
                </a:ext>
              </a:extLst>
            </p:cNvPr>
            <p:cNvSpPr/>
            <p:nvPr/>
          </p:nvSpPr>
          <p:spPr>
            <a:xfrm>
              <a:off x="3962400" y="2733675"/>
              <a:ext cx="381000" cy="381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9FB11D5B-1C84-7362-53BC-F61A3D89DCD3}"/>
              </a:ext>
            </a:extLst>
          </p:cNvPr>
          <p:cNvSpPr/>
          <p:nvPr/>
        </p:nvSpPr>
        <p:spPr>
          <a:xfrm>
            <a:off x="6209447" y="2426060"/>
            <a:ext cx="1646261" cy="33769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99764B86-8A02-037A-57EF-B0FB1D41F009}"/>
              </a:ext>
            </a:extLst>
          </p:cNvPr>
          <p:cNvSpPr/>
          <p:nvPr/>
        </p:nvSpPr>
        <p:spPr>
          <a:xfrm>
            <a:off x="6246382" y="2447167"/>
            <a:ext cx="762438" cy="295483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770E8F8-E86B-7D90-A9C1-32A75BEC82C1}"/>
              </a:ext>
            </a:extLst>
          </p:cNvPr>
          <p:cNvGrpSpPr/>
          <p:nvPr/>
        </p:nvGrpSpPr>
        <p:grpSpPr>
          <a:xfrm>
            <a:off x="6325530" y="2489378"/>
            <a:ext cx="1414096" cy="211059"/>
            <a:chOff x="1790700" y="2733675"/>
            <a:chExt cx="2552700" cy="3810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116B30DB-B0F3-51FC-9E01-2AC49520AF5F}"/>
                </a:ext>
              </a:extLst>
            </p:cNvPr>
            <p:cNvSpPr/>
            <p:nvPr/>
          </p:nvSpPr>
          <p:spPr>
            <a:xfrm>
              <a:off x="1790700" y="2733675"/>
              <a:ext cx="381000" cy="381000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13E43668-FDC5-EFFA-5334-47CA297A907D}"/>
                </a:ext>
              </a:extLst>
            </p:cNvPr>
            <p:cNvSpPr/>
            <p:nvPr/>
          </p:nvSpPr>
          <p:spPr>
            <a:xfrm>
              <a:off x="2333625" y="2733675"/>
              <a:ext cx="381000" cy="381000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E019A6E7-512B-7982-8F67-94B89FECCD54}"/>
                </a:ext>
              </a:extLst>
            </p:cNvPr>
            <p:cNvSpPr/>
            <p:nvPr/>
          </p:nvSpPr>
          <p:spPr>
            <a:xfrm>
              <a:off x="2876550" y="2733675"/>
              <a:ext cx="381000" cy="381000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8D6C1B0B-F983-09B4-1811-5BA48860FA83}"/>
                </a:ext>
              </a:extLst>
            </p:cNvPr>
            <p:cNvSpPr/>
            <p:nvPr/>
          </p:nvSpPr>
          <p:spPr>
            <a:xfrm>
              <a:off x="3419475" y="2733675"/>
              <a:ext cx="381000" cy="381000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3FFCF01-45A2-3E1D-7DCC-FF0BB38FA61D}"/>
                </a:ext>
              </a:extLst>
            </p:cNvPr>
            <p:cNvSpPr/>
            <p:nvPr/>
          </p:nvSpPr>
          <p:spPr>
            <a:xfrm>
              <a:off x="3962400" y="2733675"/>
              <a:ext cx="381000" cy="381000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5F177F71-24C0-F83E-55E4-2C30F1019F06}"/>
              </a:ext>
            </a:extLst>
          </p:cNvPr>
          <p:cNvSpPr/>
          <p:nvPr/>
        </p:nvSpPr>
        <p:spPr>
          <a:xfrm>
            <a:off x="8116826" y="2426060"/>
            <a:ext cx="1646261" cy="33769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0419B62D-CD47-9E53-8DE9-085EDAC862AD}"/>
              </a:ext>
            </a:extLst>
          </p:cNvPr>
          <p:cNvSpPr/>
          <p:nvPr/>
        </p:nvSpPr>
        <p:spPr>
          <a:xfrm>
            <a:off x="8153761" y="2447167"/>
            <a:ext cx="534438" cy="29548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7D470C35-700B-4F80-AC35-A391172E8451}"/>
              </a:ext>
            </a:extLst>
          </p:cNvPr>
          <p:cNvGrpSpPr/>
          <p:nvPr/>
        </p:nvGrpSpPr>
        <p:grpSpPr>
          <a:xfrm>
            <a:off x="8232909" y="2489378"/>
            <a:ext cx="1414096" cy="211059"/>
            <a:chOff x="1790700" y="2733675"/>
            <a:chExt cx="2552700" cy="3810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7B0A055-843A-712B-A64D-CFDCC9CA661F}"/>
                </a:ext>
              </a:extLst>
            </p:cNvPr>
            <p:cNvSpPr/>
            <p:nvPr/>
          </p:nvSpPr>
          <p:spPr>
            <a:xfrm>
              <a:off x="1790700" y="2733675"/>
              <a:ext cx="381000" cy="381000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0D5CE10D-592C-0746-2946-0BC07BD9D95F}"/>
                </a:ext>
              </a:extLst>
            </p:cNvPr>
            <p:cNvSpPr/>
            <p:nvPr/>
          </p:nvSpPr>
          <p:spPr>
            <a:xfrm>
              <a:off x="2333625" y="2733675"/>
              <a:ext cx="381000" cy="381000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C49E082A-75B7-2A16-00C9-EF170B12BDD4}"/>
                </a:ext>
              </a:extLst>
            </p:cNvPr>
            <p:cNvSpPr/>
            <p:nvPr/>
          </p:nvSpPr>
          <p:spPr>
            <a:xfrm>
              <a:off x="2876550" y="2733675"/>
              <a:ext cx="381000" cy="381000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D034B041-E55E-0E13-CBF3-F91EAFFACC61}"/>
                </a:ext>
              </a:extLst>
            </p:cNvPr>
            <p:cNvSpPr/>
            <p:nvPr/>
          </p:nvSpPr>
          <p:spPr>
            <a:xfrm>
              <a:off x="3419475" y="2733675"/>
              <a:ext cx="381000" cy="381000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F8696931-9439-A17D-7419-FABA0EB14E82}"/>
                </a:ext>
              </a:extLst>
            </p:cNvPr>
            <p:cNvSpPr/>
            <p:nvPr/>
          </p:nvSpPr>
          <p:spPr>
            <a:xfrm>
              <a:off x="3962400" y="2733675"/>
              <a:ext cx="381000" cy="381000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4435000D-E8C7-A1E4-196D-C9168200F150}"/>
              </a:ext>
            </a:extLst>
          </p:cNvPr>
          <p:cNvSpPr/>
          <p:nvPr/>
        </p:nvSpPr>
        <p:spPr>
          <a:xfrm>
            <a:off x="10024207" y="2426060"/>
            <a:ext cx="1646261" cy="33769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8" name="Rectangle: Rounded Corners 187">
            <a:extLst>
              <a:ext uri="{FF2B5EF4-FFF2-40B4-BE49-F238E27FC236}">
                <a16:creationId xmlns:a16="http://schemas.microsoft.com/office/drawing/2014/main" id="{87925730-E83F-E6AB-894B-8AFD8442956C}"/>
              </a:ext>
            </a:extLst>
          </p:cNvPr>
          <p:cNvSpPr/>
          <p:nvPr/>
        </p:nvSpPr>
        <p:spPr>
          <a:xfrm>
            <a:off x="10061142" y="2447167"/>
            <a:ext cx="916778" cy="29548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BCFB530A-294D-3D31-9FE4-001B31706324}"/>
              </a:ext>
            </a:extLst>
          </p:cNvPr>
          <p:cNvGrpSpPr/>
          <p:nvPr/>
        </p:nvGrpSpPr>
        <p:grpSpPr>
          <a:xfrm>
            <a:off x="10140290" y="2489378"/>
            <a:ext cx="1414096" cy="211059"/>
            <a:chOff x="1790700" y="2733675"/>
            <a:chExt cx="2552700" cy="381000"/>
          </a:xfrm>
        </p:grpSpPr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AE1256C-6674-8E48-EB6A-8EE8C9F44509}"/>
                </a:ext>
              </a:extLst>
            </p:cNvPr>
            <p:cNvSpPr/>
            <p:nvPr/>
          </p:nvSpPr>
          <p:spPr>
            <a:xfrm>
              <a:off x="1790700" y="2733675"/>
              <a:ext cx="381000" cy="381000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3E826C23-EC2F-2B08-2868-52D0D257DBDB}"/>
                </a:ext>
              </a:extLst>
            </p:cNvPr>
            <p:cNvSpPr/>
            <p:nvPr/>
          </p:nvSpPr>
          <p:spPr>
            <a:xfrm>
              <a:off x="2333625" y="2733675"/>
              <a:ext cx="381000" cy="381000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C604AB7C-71B5-F644-2B21-DFE1106F2EC6}"/>
                </a:ext>
              </a:extLst>
            </p:cNvPr>
            <p:cNvSpPr/>
            <p:nvPr/>
          </p:nvSpPr>
          <p:spPr>
            <a:xfrm>
              <a:off x="2876550" y="2733675"/>
              <a:ext cx="381000" cy="381000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2A0E6F0E-FE58-025B-295D-840D21DEFDBD}"/>
                </a:ext>
              </a:extLst>
            </p:cNvPr>
            <p:cNvSpPr/>
            <p:nvPr/>
          </p:nvSpPr>
          <p:spPr>
            <a:xfrm>
              <a:off x="3419475" y="2733675"/>
              <a:ext cx="381000" cy="381000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3891A750-2E6E-7ED3-D417-2522ED2941AB}"/>
                </a:ext>
              </a:extLst>
            </p:cNvPr>
            <p:cNvSpPr/>
            <p:nvPr/>
          </p:nvSpPr>
          <p:spPr>
            <a:xfrm>
              <a:off x="3962400" y="2733675"/>
              <a:ext cx="381000" cy="381000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3" name="Rectangle: Rounded Corners 252">
            <a:extLst>
              <a:ext uri="{FF2B5EF4-FFF2-40B4-BE49-F238E27FC236}">
                <a16:creationId xmlns:a16="http://schemas.microsoft.com/office/drawing/2014/main" id="{7BF0A7C7-86C6-000D-B7A3-2A757657F26E}"/>
              </a:ext>
            </a:extLst>
          </p:cNvPr>
          <p:cNvSpPr/>
          <p:nvPr/>
        </p:nvSpPr>
        <p:spPr>
          <a:xfrm>
            <a:off x="4302068" y="2426060"/>
            <a:ext cx="1646261" cy="33769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4" name="Rectangle: Rounded Corners 253">
            <a:extLst>
              <a:ext uri="{FF2B5EF4-FFF2-40B4-BE49-F238E27FC236}">
                <a16:creationId xmlns:a16="http://schemas.microsoft.com/office/drawing/2014/main" id="{9D28FB19-BC28-0A5B-DDF1-82E1F5C69C28}"/>
              </a:ext>
            </a:extLst>
          </p:cNvPr>
          <p:cNvSpPr/>
          <p:nvPr/>
        </p:nvSpPr>
        <p:spPr>
          <a:xfrm>
            <a:off x="4339003" y="2447167"/>
            <a:ext cx="1166103" cy="29548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274EA78C-2419-7DCC-D22C-C0B95AF2563C}"/>
              </a:ext>
            </a:extLst>
          </p:cNvPr>
          <p:cNvGrpSpPr/>
          <p:nvPr/>
        </p:nvGrpSpPr>
        <p:grpSpPr>
          <a:xfrm>
            <a:off x="4418151" y="2489378"/>
            <a:ext cx="1414096" cy="211059"/>
            <a:chOff x="1790700" y="2733675"/>
            <a:chExt cx="2552700" cy="381000"/>
          </a:xfrm>
        </p:grpSpPr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5C5B0BA2-0E33-09F4-470B-88B5A3E26072}"/>
                </a:ext>
              </a:extLst>
            </p:cNvPr>
            <p:cNvSpPr/>
            <p:nvPr/>
          </p:nvSpPr>
          <p:spPr>
            <a:xfrm>
              <a:off x="1790700" y="2733675"/>
              <a:ext cx="381000" cy="381000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22053A6F-C3C2-4E85-47B6-5A8D287A1FEC}"/>
                </a:ext>
              </a:extLst>
            </p:cNvPr>
            <p:cNvSpPr/>
            <p:nvPr/>
          </p:nvSpPr>
          <p:spPr>
            <a:xfrm>
              <a:off x="2333625" y="2733675"/>
              <a:ext cx="381000" cy="381000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3F8498FB-8C47-4F6B-233F-8D3FFA4FC524}"/>
                </a:ext>
              </a:extLst>
            </p:cNvPr>
            <p:cNvSpPr/>
            <p:nvPr/>
          </p:nvSpPr>
          <p:spPr>
            <a:xfrm>
              <a:off x="2876550" y="2733675"/>
              <a:ext cx="381000" cy="381000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346BD8F0-173F-6B43-576D-3301B7D72FA3}"/>
                </a:ext>
              </a:extLst>
            </p:cNvPr>
            <p:cNvSpPr/>
            <p:nvPr/>
          </p:nvSpPr>
          <p:spPr>
            <a:xfrm>
              <a:off x="3419475" y="2733675"/>
              <a:ext cx="381000" cy="381000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EB21B42B-A42C-0A57-DA15-A2650CCAEBDE}"/>
                </a:ext>
              </a:extLst>
            </p:cNvPr>
            <p:cNvSpPr/>
            <p:nvPr/>
          </p:nvSpPr>
          <p:spPr>
            <a:xfrm>
              <a:off x="3962400" y="2733675"/>
              <a:ext cx="381000" cy="381000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27" name="Chart 126">
                <a:extLst>
                  <a:ext uri="{FF2B5EF4-FFF2-40B4-BE49-F238E27FC236}">
                    <a16:creationId xmlns:a16="http://schemas.microsoft.com/office/drawing/2014/main" id="{87D9F0EE-77E6-D723-5361-367417EA669C}"/>
                  </a:ext>
                </a:extLst>
              </p:cNvPr>
              <p:cNvGraphicFramePr/>
              <p:nvPr/>
            </p:nvGraphicFramePr>
            <p:xfrm>
              <a:off x="421584" y="2169513"/>
              <a:ext cx="1571429" cy="125948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27" name="Chart 126">
                <a:extLst>
                  <a:ext uri="{FF2B5EF4-FFF2-40B4-BE49-F238E27FC236}">
                    <a16:creationId xmlns:a16="http://schemas.microsoft.com/office/drawing/2014/main" id="{87D9F0EE-77E6-D723-5361-367417EA669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1584" y="2169513"/>
                <a:ext cx="1571429" cy="1259487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D5F2D45F-FE3C-F092-F906-C9AAA3981A4F}"/>
              </a:ext>
            </a:extLst>
          </p:cNvPr>
          <p:cNvGrpSpPr/>
          <p:nvPr/>
        </p:nvGrpSpPr>
        <p:grpSpPr>
          <a:xfrm>
            <a:off x="461557" y="1066800"/>
            <a:ext cx="1475743" cy="1482436"/>
            <a:chOff x="4727720" y="2068356"/>
            <a:chExt cx="3998358" cy="4016491"/>
          </a:xfrm>
        </p:grpSpPr>
        <p:grpSp>
          <p:nvGrpSpPr>
            <p:cNvPr id="130" name="Background">
              <a:extLst>
                <a:ext uri="{FF2B5EF4-FFF2-40B4-BE49-F238E27FC236}">
                  <a16:creationId xmlns:a16="http://schemas.microsoft.com/office/drawing/2014/main" id="{65B76CC1-9C08-2891-663C-912F2067675E}"/>
                </a:ext>
              </a:extLst>
            </p:cNvPr>
            <p:cNvGrpSpPr/>
            <p:nvPr/>
          </p:nvGrpSpPr>
          <p:grpSpPr>
            <a:xfrm>
              <a:off x="4979321" y="2348015"/>
              <a:ext cx="3454914" cy="3454914"/>
              <a:chOff x="2835703" y="1466154"/>
              <a:chExt cx="3733800" cy="3733800"/>
            </a:xfrm>
            <a:effectLst>
              <a:reflection blurRad="63500" stA="50000" endA="300" endPos="20000" dist="50800" dir="5400000" sy="-100000" algn="bl" rotWithShape="0"/>
            </a:effectLst>
          </p:grpSpPr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ABB5CDCD-6679-3140-8D13-95FA53F5D4F7}"/>
                  </a:ext>
                </a:extLst>
              </p:cNvPr>
              <p:cNvSpPr/>
              <p:nvPr/>
            </p:nvSpPr>
            <p:spPr>
              <a:xfrm>
                <a:off x="2835703" y="1466154"/>
                <a:ext cx="3733800" cy="37338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50800"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9BF5581F-C169-0800-C6CE-63DF80F11A93}"/>
                  </a:ext>
                </a:extLst>
              </p:cNvPr>
              <p:cNvSpPr/>
              <p:nvPr/>
            </p:nvSpPr>
            <p:spPr>
              <a:xfrm>
                <a:off x="2835703" y="1466154"/>
                <a:ext cx="3733800" cy="37338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  <a:alpha val="34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softEdge">
                <a:bevelT w="92075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4C265316-4994-A9C4-15ED-2C7CE2AC3AF9}"/>
                </a:ext>
              </a:extLst>
            </p:cNvPr>
            <p:cNvSpPr txBox="1"/>
            <p:nvPr/>
          </p:nvSpPr>
          <p:spPr>
            <a:xfrm>
              <a:off x="5475280" y="4653503"/>
              <a:ext cx="2524162" cy="583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BUDGET</a:t>
              </a: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DDFEA5FD-15A6-084B-0559-B4A3715FA363}"/>
                </a:ext>
              </a:extLst>
            </p:cNvPr>
            <p:cNvSpPr/>
            <p:nvPr/>
          </p:nvSpPr>
          <p:spPr>
            <a:xfrm rot="16200000">
              <a:off x="4718653" y="2077423"/>
              <a:ext cx="4016491" cy="3998358"/>
            </a:xfrm>
            <a:prstGeom prst="ellipse">
              <a:avLst/>
            </a:prstGeom>
            <a:noFill/>
          </p:spPr>
          <p:txBody>
            <a:bodyPr spcFirstLastPara="1" wrap="square" lIns="91440" tIns="45720" rIns="91440" bIns="45720" numCol="1">
              <a:prstTxWarp prst="textCircle">
                <a:avLst>
                  <a:gd name="adj" fmla="val 13864006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| . . . . | . . . . | . . . . | . . . . | . . . . | . . . . | . . . . | . . . . | . . . . | . . . . | . . . . | . . . . | . . . . | . . . . |</a:t>
              </a: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B53E5B6C-67A9-3CEA-38E2-F5925BE4FC7A}"/>
                </a:ext>
              </a:extLst>
            </p:cNvPr>
            <p:cNvSpPr/>
            <p:nvPr/>
          </p:nvSpPr>
          <p:spPr>
            <a:xfrm rot="16200000">
              <a:off x="5000153" y="2351638"/>
              <a:ext cx="3420535" cy="3436285"/>
            </a:xfrm>
            <a:prstGeom prst="ellipse">
              <a:avLst/>
            </a:prstGeom>
            <a:noFill/>
          </p:spPr>
          <p:txBody>
            <a:bodyPr spcFirstLastPara="1" wrap="square" lIns="91440" tIns="45720" rIns="91440" bIns="45720" numCol="1">
              <a:prstTxWarp prst="textCircle">
                <a:avLst>
                  <a:gd name="adj" fmla="val 13652990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0                                                                     50                                                               100</a:t>
              </a:r>
            </a:p>
          </p:txBody>
        </p:sp>
      </p:grp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36" name="Chart 135">
                <a:extLst>
                  <a:ext uri="{FF2B5EF4-FFF2-40B4-BE49-F238E27FC236}">
                    <a16:creationId xmlns:a16="http://schemas.microsoft.com/office/drawing/2014/main" id="{9AB621C8-9908-37ED-1229-D1B03E1035CD}"/>
                  </a:ext>
                </a:extLst>
              </p:cNvPr>
              <p:cNvGraphicFramePr/>
              <p:nvPr/>
            </p:nvGraphicFramePr>
            <p:xfrm>
              <a:off x="403541" y="4048813"/>
              <a:ext cx="1571429" cy="125948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136" name="Chart 135">
                <a:extLst>
                  <a:ext uri="{FF2B5EF4-FFF2-40B4-BE49-F238E27FC236}">
                    <a16:creationId xmlns:a16="http://schemas.microsoft.com/office/drawing/2014/main" id="{9AB621C8-9908-37ED-1229-D1B03E1035C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3541" y="4048813"/>
                <a:ext cx="1571429" cy="1259487"/>
              </a:xfrm>
              <a:prstGeom prst="rect">
                <a:avLst/>
              </a:prstGeom>
            </p:spPr>
          </p:pic>
        </mc:Fallback>
      </mc:AlternateContent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DA0840F1-5161-1629-E2F8-5C8B22161105}"/>
              </a:ext>
            </a:extLst>
          </p:cNvPr>
          <p:cNvCxnSpPr>
            <a:cxnSpLocks/>
          </p:cNvCxnSpPr>
          <p:nvPr/>
        </p:nvCxnSpPr>
        <p:spPr>
          <a:xfrm>
            <a:off x="286305" y="4191000"/>
            <a:ext cx="1841986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50" name="Chart 149">
            <a:extLst>
              <a:ext uri="{FF2B5EF4-FFF2-40B4-BE49-F238E27FC236}">
                <a16:creationId xmlns:a16="http://schemas.microsoft.com/office/drawing/2014/main" id="{24DBE189-2FB2-9DCF-F3B7-22412C3113E4}"/>
              </a:ext>
            </a:extLst>
          </p:cNvPr>
          <p:cNvGraphicFramePr/>
          <p:nvPr/>
        </p:nvGraphicFramePr>
        <p:xfrm>
          <a:off x="429084" y="5342267"/>
          <a:ext cx="1820123" cy="1458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51" name="Pointer">
            <a:extLst>
              <a:ext uri="{FF2B5EF4-FFF2-40B4-BE49-F238E27FC236}">
                <a16:creationId xmlns:a16="http://schemas.microsoft.com/office/drawing/2014/main" id="{4DAF78D0-E3E5-451F-84D4-C197214D7497}"/>
              </a:ext>
            </a:extLst>
          </p:cNvPr>
          <p:cNvGrpSpPr/>
          <p:nvPr/>
        </p:nvGrpSpPr>
        <p:grpSpPr>
          <a:xfrm rot="2035242" flipH="1">
            <a:off x="1097029" y="1237380"/>
            <a:ext cx="187465" cy="1092692"/>
            <a:chOff x="4572000" y="2203995"/>
            <a:chExt cx="457200" cy="2664910"/>
          </a:xfrm>
        </p:grpSpPr>
        <p:sp>
          <p:nvSpPr>
            <p:cNvPr id="152" name="Isosceles Triangle 151">
              <a:extLst>
                <a:ext uri="{FF2B5EF4-FFF2-40B4-BE49-F238E27FC236}">
                  <a16:creationId xmlns:a16="http://schemas.microsoft.com/office/drawing/2014/main" id="{BDA9B51B-2666-7CF6-6B6A-E9DCAF16BFDA}"/>
                </a:ext>
              </a:extLst>
            </p:cNvPr>
            <p:cNvSpPr/>
            <p:nvPr/>
          </p:nvSpPr>
          <p:spPr>
            <a:xfrm>
              <a:off x="4686301" y="2203995"/>
              <a:ext cx="228601" cy="1433084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balanced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B8CD0324-40AC-47FC-A5F8-69CB8BA007AD}"/>
                </a:ext>
              </a:extLst>
            </p:cNvPr>
            <p:cNvSpPr/>
            <p:nvPr/>
          </p:nvSpPr>
          <p:spPr>
            <a:xfrm>
              <a:off x="4572000" y="3337302"/>
              <a:ext cx="457200" cy="457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20650" h="254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382FBBC1-780C-2CBC-C0B0-703F21F45AA1}"/>
                </a:ext>
              </a:extLst>
            </p:cNvPr>
            <p:cNvSpPr/>
            <p:nvPr/>
          </p:nvSpPr>
          <p:spPr>
            <a:xfrm flipH="1">
              <a:off x="4640328" y="3637081"/>
              <a:ext cx="102996" cy="12318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5" name="TextBox 154">
            <a:extLst>
              <a:ext uri="{FF2B5EF4-FFF2-40B4-BE49-F238E27FC236}">
                <a16:creationId xmlns:a16="http://schemas.microsoft.com/office/drawing/2014/main" id="{541411DD-017D-CDB2-AF4C-72F2F06E8CF1}"/>
              </a:ext>
            </a:extLst>
          </p:cNvPr>
          <p:cNvSpPr txBox="1"/>
          <p:nvPr/>
        </p:nvSpPr>
        <p:spPr>
          <a:xfrm>
            <a:off x="4234308" y="2873989"/>
            <a:ext cx="18771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LOGISTICS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78%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line of text here, and some more text is available here.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AA5A8CC-CC56-0BEE-598B-6708714B3511}"/>
              </a:ext>
            </a:extLst>
          </p:cNvPr>
          <p:cNvSpPr txBox="1"/>
          <p:nvPr/>
        </p:nvSpPr>
        <p:spPr>
          <a:xfrm>
            <a:off x="8037784" y="2873989"/>
            <a:ext cx="18771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38%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line of text here, and some more text is available here.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3A439AAD-58A8-C8AC-6122-7AD73A1177ED}"/>
              </a:ext>
            </a:extLst>
          </p:cNvPr>
          <p:cNvSpPr txBox="1"/>
          <p:nvPr/>
        </p:nvSpPr>
        <p:spPr>
          <a:xfrm>
            <a:off x="6136046" y="2873989"/>
            <a:ext cx="18771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ASSEMBLY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48%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line of text here, and some more text is available here.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4F5764FA-1E46-8F8B-7441-50A32F730C84}"/>
              </a:ext>
            </a:extLst>
          </p:cNvPr>
          <p:cNvSpPr txBox="1"/>
          <p:nvPr/>
        </p:nvSpPr>
        <p:spPr>
          <a:xfrm>
            <a:off x="9939524" y="2873989"/>
            <a:ext cx="18771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PROTOTYPE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62%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line of text here, and some more text is available here.</a:t>
            </a: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D5F64A86-2234-81AB-A104-A7A760A72CAE}"/>
              </a:ext>
            </a:extLst>
          </p:cNvPr>
          <p:cNvGrpSpPr/>
          <p:nvPr/>
        </p:nvGrpSpPr>
        <p:grpSpPr>
          <a:xfrm>
            <a:off x="2510772" y="6258486"/>
            <a:ext cx="8843324" cy="276999"/>
            <a:chOff x="2473325" y="733425"/>
            <a:chExt cx="8843324" cy="276999"/>
          </a:xfrm>
        </p:grpSpPr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75755CEE-0430-EEEF-6F1D-49B66BB05383}"/>
                </a:ext>
              </a:extLst>
            </p:cNvPr>
            <p:cNvSpPr txBox="1"/>
            <p:nvPr/>
          </p:nvSpPr>
          <p:spPr>
            <a:xfrm>
              <a:off x="2473325" y="733425"/>
              <a:ext cx="596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JAN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231952A2-7225-4AA3-ED31-78997A14438C}"/>
                </a:ext>
              </a:extLst>
            </p:cNvPr>
            <p:cNvSpPr txBox="1"/>
            <p:nvPr/>
          </p:nvSpPr>
          <p:spPr>
            <a:xfrm>
              <a:off x="3223000" y="733425"/>
              <a:ext cx="596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FEB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EB9504F7-2E7C-C8D8-22A7-2907ED2EA65F}"/>
                </a:ext>
              </a:extLst>
            </p:cNvPr>
            <p:cNvSpPr txBox="1"/>
            <p:nvPr/>
          </p:nvSpPr>
          <p:spPr>
            <a:xfrm>
              <a:off x="3972675" y="733425"/>
              <a:ext cx="596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MAR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82215C61-1CDE-95A4-967A-740A044B0DBC}"/>
                </a:ext>
              </a:extLst>
            </p:cNvPr>
            <p:cNvSpPr txBox="1"/>
            <p:nvPr/>
          </p:nvSpPr>
          <p:spPr>
            <a:xfrm>
              <a:off x="4722350" y="733425"/>
              <a:ext cx="596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APR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4AE49327-7315-20B5-B20F-6D9075B58099}"/>
                </a:ext>
              </a:extLst>
            </p:cNvPr>
            <p:cNvSpPr txBox="1"/>
            <p:nvPr/>
          </p:nvSpPr>
          <p:spPr>
            <a:xfrm>
              <a:off x="5472025" y="733425"/>
              <a:ext cx="596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MAY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D0DE63CB-E28E-8344-F020-70EF08698DDD}"/>
                </a:ext>
              </a:extLst>
            </p:cNvPr>
            <p:cNvSpPr txBox="1"/>
            <p:nvPr/>
          </p:nvSpPr>
          <p:spPr>
            <a:xfrm>
              <a:off x="6221700" y="733425"/>
              <a:ext cx="596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JUN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9C65A9C2-C546-F2C2-076A-663E326D0C45}"/>
                </a:ext>
              </a:extLst>
            </p:cNvPr>
            <p:cNvSpPr txBox="1"/>
            <p:nvPr/>
          </p:nvSpPr>
          <p:spPr>
            <a:xfrm>
              <a:off x="6971375" y="733425"/>
              <a:ext cx="596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JUL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4516B416-00E8-682B-9F85-2BC46D845BCE}"/>
                </a:ext>
              </a:extLst>
            </p:cNvPr>
            <p:cNvSpPr txBox="1"/>
            <p:nvPr/>
          </p:nvSpPr>
          <p:spPr>
            <a:xfrm>
              <a:off x="7721050" y="733425"/>
              <a:ext cx="596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AUG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FFBEB222-897F-3104-9451-D6DBE08D57D7}"/>
                </a:ext>
              </a:extLst>
            </p:cNvPr>
            <p:cNvSpPr txBox="1"/>
            <p:nvPr/>
          </p:nvSpPr>
          <p:spPr>
            <a:xfrm>
              <a:off x="8470725" y="733425"/>
              <a:ext cx="596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SEP</a:t>
              </a:r>
            </a:p>
          </p:txBody>
        </p: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CDA73F8A-A3A8-5C02-9634-5675A1C8EC09}"/>
                </a:ext>
              </a:extLst>
            </p:cNvPr>
            <p:cNvSpPr txBox="1"/>
            <p:nvPr/>
          </p:nvSpPr>
          <p:spPr>
            <a:xfrm>
              <a:off x="9220400" y="733425"/>
              <a:ext cx="596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OCT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4A501792-EA17-BBDA-58F9-09F1D6EADDC8}"/>
                </a:ext>
              </a:extLst>
            </p:cNvPr>
            <p:cNvSpPr txBox="1"/>
            <p:nvPr/>
          </p:nvSpPr>
          <p:spPr>
            <a:xfrm>
              <a:off x="9970075" y="733425"/>
              <a:ext cx="596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NOV</a:t>
              </a:r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CA5F0D39-B28D-5CEB-D551-EF5A0DA7A692}"/>
                </a:ext>
              </a:extLst>
            </p:cNvPr>
            <p:cNvSpPr txBox="1"/>
            <p:nvPr/>
          </p:nvSpPr>
          <p:spPr>
            <a:xfrm>
              <a:off x="10719749" y="733425"/>
              <a:ext cx="596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</a:t>
              </a:r>
            </a:p>
          </p:txBody>
        </p:sp>
      </p:grpSp>
      <p:sp>
        <p:nvSpPr>
          <p:cNvPr id="267" name="Isosceles Triangle 266">
            <a:extLst>
              <a:ext uri="{FF2B5EF4-FFF2-40B4-BE49-F238E27FC236}">
                <a16:creationId xmlns:a16="http://schemas.microsoft.com/office/drawing/2014/main" id="{06C828FC-3ECD-8824-D3A3-5DB650A56794}"/>
              </a:ext>
            </a:extLst>
          </p:cNvPr>
          <p:cNvSpPr/>
          <p:nvPr/>
        </p:nvSpPr>
        <p:spPr>
          <a:xfrm flipV="1">
            <a:off x="3387729" y="6039467"/>
            <a:ext cx="152400" cy="22860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8" name="Isosceles Triangle 267">
            <a:extLst>
              <a:ext uri="{FF2B5EF4-FFF2-40B4-BE49-F238E27FC236}">
                <a16:creationId xmlns:a16="http://schemas.microsoft.com/office/drawing/2014/main" id="{0C5FEF30-8EBB-F126-DACF-5E2DA2117BC4}"/>
              </a:ext>
            </a:extLst>
          </p:cNvPr>
          <p:cNvSpPr/>
          <p:nvPr/>
        </p:nvSpPr>
        <p:spPr>
          <a:xfrm flipV="1">
            <a:off x="4977105" y="6104456"/>
            <a:ext cx="76200" cy="11430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86E3F7F-3996-1D61-307E-82A22FC6FCD1}"/>
              </a:ext>
            </a:extLst>
          </p:cNvPr>
          <p:cNvSpPr/>
          <p:nvPr/>
        </p:nvSpPr>
        <p:spPr>
          <a:xfrm>
            <a:off x="3794098" y="6085262"/>
            <a:ext cx="139636" cy="139636"/>
          </a:xfrm>
          <a:prstGeom prst="ellips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9" name="Oval 268">
            <a:extLst>
              <a:ext uri="{FF2B5EF4-FFF2-40B4-BE49-F238E27FC236}">
                <a16:creationId xmlns:a16="http://schemas.microsoft.com/office/drawing/2014/main" id="{904505A4-460E-151B-0590-7CFB57340538}"/>
              </a:ext>
            </a:extLst>
          </p:cNvPr>
          <p:cNvSpPr/>
          <p:nvPr/>
        </p:nvSpPr>
        <p:spPr>
          <a:xfrm>
            <a:off x="7500701" y="6085262"/>
            <a:ext cx="139636" cy="139636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0" name="Oval 269">
            <a:extLst>
              <a:ext uri="{FF2B5EF4-FFF2-40B4-BE49-F238E27FC236}">
                <a16:creationId xmlns:a16="http://schemas.microsoft.com/office/drawing/2014/main" id="{4080A534-40B7-4C62-44FC-CBA86F09E288}"/>
              </a:ext>
            </a:extLst>
          </p:cNvPr>
          <p:cNvSpPr/>
          <p:nvPr/>
        </p:nvSpPr>
        <p:spPr>
          <a:xfrm>
            <a:off x="6015486" y="6085262"/>
            <a:ext cx="139636" cy="139636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CD70099D-2B54-C0DC-A7C6-A2449867B354}"/>
              </a:ext>
            </a:extLst>
          </p:cNvPr>
          <p:cNvSpPr/>
          <p:nvPr/>
        </p:nvSpPr>
        <p:spPr>
          <a:xfrm>
            <a:off x="9128948" y="6085262"/>
            <a:ext cx="139636" cy="139636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1A6026F2-9041-8BD5-2C07-B8A2AA2BC048}"/>
              </a:ext>
            </a:extLst>
          </p:cNvPr>
          <p:cNvSpPr/>
          <p:nvPr/>
        </p:nvSpPr>
        <p:spPr>
          <a:xfrm>
            <a:off x="8870138" y="6085262"/>
            <a:ext cx="139636" cy="139636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3" name="Picture 272" descr="Person on busy street">
            <a:extLst>
              <a:ext uri="{FF2B5EF4-FFF2-40B4-BE49-F238E27FC236}">
                <a16:creationId xmlns:a16="http://schemas.microsoft.com/office/drawing/2014/main" id="{3FEBC5D2-64B3-9D04-035D-FC8FBF1149A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1064" y="4367739"/>
            <a:ext cx="832255" cy="832255"/>
          </a:xfrm>
          <a:prstGeom prst="ellipse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274" name="Picture 273" descr="Man on public transport, wearing shirt, jacket, and glasses, seated with bag in lap, holding and reading cellphone">
            <a:extLst>
              <a:ext uri="{FF2B5EF4-FFF2-40B4-BE49-F238E27FC236}">
                <a16:creationId xmlns:a16="http://schemas.microsoft.com/office/drawing/2014/main" id="{56094645-2A1B-F340-E12C-F0B9BA19A87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4781" y="4431113"/>
            <a:ext cx="832255" cy="832255"/>
          </a:xfrm>
          <a:prstGeom prst="ellipse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275" name="Picture 274" descr="Man wearing a green cap">
            <a:extLst>
              <a:ext uri="{FF2B5EF4-FFF2-40B4-BE49-F238E27FC236}">
                <a16:creationId xmlns:a16="http://schemas.microsoft.com/office/drawing/2014/main" id="{209C92C8-84C4-33F0-3071-F85CE0B996B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7654" y="4441864"/>
            <a:ext cx="840218" cy="832255"/>
          </a:xfrm>
          <a:prstGeom prst="flowChartConnector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276" name="Picture 275" descr="Woman sitting on stairs playing with her hair">
            <a:extLst>
              <a:ext uri="{FF2B5EF4-FFF2-40B4-BE49-F238E27FC236}">
                <a16:creationId xmlns:a16="http://schemas.microsoft.com/office/drawing/2014/main" id="{5BF73EF1-4E42-A514-0EF3-415506BDE76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2947" y="4362684"/>
            <a:ext cx="832255" cy="832255"/>
          </a:xfrm>
          <a:prstGeom prst="flowChartConnector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277" name="Picture 276" descr="Woman in business attire">
            <a:extLst>
              <a:ext uri="{FF2B5EF4-FFF2-40B4-BE49-F238E27FC236}">
                <a16:creationId xmlns:a16="http://schemas.microsoft.com/office/drawing/2014/main" id="{29D18D38-2331-2886-FB5A-EF2800E6D0B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3001" y="4367739"/>
            <a:ext cx="832255" cy="832255"/>
          </a:xfrm>
          <a:prstGeom prst="flowChartConnector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D59B26EA-7EA4-3EC9-E312-98A60B3C9851}"/>
              </a:ext>
            </a:extLst>
          </p:cNvPr>
          <p:cNvCxnSpPr>
            <a:cxnSpLocks/>
            <a:stCxn id="275" idx="4"/>
            <a:endCxn id="18" idx="0"/>
          </p:cNvCxnSpPr>
          <p:nvPr/>
        </p:nvCxnSpPr>
        <p:spPr>
          <a:xfrm rot="16200000" flipH="1">
            <a:off x="3110268" y="5331613"/>
            <a:ext cx="811143" cy="696153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Connector: Elbow 278">
            <a:extLst>
              <a:ext uri="{FF2B5EF4-FFF2-40B4-BE49-F238E27FC236}">
                <a16:creationId xmlns:a16="http://schemas.microsoft.com/office/drawing/2014/main" id="{511B12C0-B3A8-1FCD-F8F7-E1ABD14EB9FB}"/>
              </a:ext>
            </a:extLst>
          </p:cNvPr>
          <p:cNvCxnSpPr>
            <a:cxnSpLocks/>
            <a:stCxn id="274" idx="4"/>
            <a:endCxn id="270" idx="0"/>
          </p:cNvCxnSpPr>
          <p:nvPr/>
        </p:nvCxnSpPr>
        <p:spPr>
          <a:xfrm rot="16200000" flipH="1">
            <a:off x="5147159" y="5147117"/>
            <a:ext cx="821894" cy="105439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Connector: Elbow 279">
            <a:extLst>
              <a:ext uri="{FF2B5EF4-FFF2-40B4-BE49-F238E27FC236}">
                <a16:creationId xmlns:a16="http://schemas.microsoft.com/office/drawing/2014/main" id="{1A10BEC4-7E9F-3176-35C6-0EAF83AB34D8}"/>
              </a:ext>
            </a:extLst>
          </p:cNvPr>
          <p:cNvCxnSpPr>
            <a:cxnSpLocks/>
            <a:stCxn id="277" idx="4"/>
            <a:endCxn id="269" idx="0"/>
          </p:cNvCxnSpPr>
          <p:nvPr/>
        </p:nvCxnSpPr>
        <p:spPr>
          <a:xfrm rot="5400000">
            <a:off x="7732190" y="5038323"/>
            <a:ext cx="885268" cy="1208610"/>
          </a:xfrm>
          <a:prstGeom prst="bentConnector3">
            <a:avLst>
              <a:gd name="adj1" fmla="val 33861"/>
            </a:avLst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Connector: Elbow 281">
            <a:extLst>
              <a:ext uri="{FF2B5EF4-FFF2-40B4-BE49-F238E27FC236}">
                <a16:creationId xmlns:a16="http://schemas.microsoft.com/office/drawing/2014/main" id="{CDDEA4F6-F996-2299-9548-C439E13A2094}"/>
              </a:ext>
            </a:extLst>
          </p:cNvPr>
          <p:cNvCxnSpPr>
            <a:cxnSpLocks/>
            <a:stCxn id="273" idx="4"/>
            <a:endCxn id="272" idx="0"/>
          </p:cNvCxnSpPr>
          <p:nvPr/>
        </p:nvCxnSpPr>
        <p:spPr>
          <a:xfrm rot="16200000" flipH="1">
            <a:off x="7450940" y="4596246"/>
            <a:ext cx="885268" cy="2092764"/>
          </a:xfrm>
          <a:prstGeom prst="bentConnector3">
            <a:avLst>
              <a:gd name="adj1" fmla="val 73671"/>
            </a:avLst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Connector: Elbow 285">
            <a:extLst>
              <a:ext uri="{FF2B5EF4-FFF2-40B4-BE49-F238E27FC236}">
                <a16:creationId xmlns:a16="http://schemas.microsoft.com/office/drawing/2014/main" id="{C23A36A8-2BAD-DE4A-9280-C7BC06D2D4CF}"/>
              </a:ext>
            </a:extLst>
          </p:cNvPr>
          <p:cNvCxnSpPr>
            <a:cxnSpLocks/>
            <a:stCxn id="276" idx="4"/>
            <a:endCxn id="271" idx="0"/>
          </p:cNvCxnSpPr>
          <p:nvPr/>
        </p:nvCxnSpPr>
        <p:spPr>
          <a:xfrm rot="5400000">
            <a:off x="9488760" y="4904946"/>
            <a:ext cx="890323" cy="147030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Oval 287">
            <a:extLst>
              <a:ext uri="{FF2B5EF4-FFF2-40B4-BE49-F238E27FC236}">
                <a16:creationId xmlns:a16="http://schemas.microsoft.com/office/drawing/2014/main" id="{2AFD70BE-F0C6-D948-6354-7F5BD54A99A4}"/>
              </a:ext>
            </a:extLst>
          </p:cNvPr>
          <p:cNvSpPr/>
          <p:nvPr/>
        </p:nvSpPr>
        <p:spPr>
          <a:xfrm rot="16200000">
            <a:off x="2427198" y="1126202"/>
            <a:ext cx="1612663" cy="1646261"/>
          </a:xfrm>
          <a:prstGeom prst="ellipse">
            <a:avLst/>
          </a:prstGeom>
          <a:noFill/>
        </p:spPr>
        <p:txBody>
          <a:bodyPr spcFirstLastPara="1" wrap="square" lIns="91440" tIns="45720" rIns="91440" bIns="45720" numCol="1">
            <a:prstTxWarp prst="textCircle">
              <a:avLst>
                <a:gd name="adj" fmla="val 14353554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10       20       30       40       50       60       70       80       90       100</a:t>
            </a:r>
          </a:p>
        </p:txBody>
      </p: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558DA0DA-7127-6A88-C05E-D0BF4EB43692}"/>
              </a:ext>
            </a:extLst>
          </p:cNvPr>
          <p:cNvCxnSpPr>
            <a:cxnSpLocks/>
          </p:cNvCxnSpPr>
          <p:nvPr/>
        </p:nvCxnSpPr>
        <p:spPr>
          <a:xfrm>
            <a:off x="301275" y="5410200"/>
            <a:ext cx="1841986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2AF1888E-7A1C-3DCA-7138-4BEC82DD0D49}"/>
              </a:ext>
            </a:extLst>
          </p:cNvPr>
          <p:cNvGrpSpPr/>
          <p:nvPr/>
        </p:nvGrpSpPr>
        <p:grpSpPr>
          <a:xfrm rot="6651649">
            <a:off x="3102459" y="1288014"/>
            <a:ext cx="262140" cy="1304799"/>
            <a:chOff x="2209522" y="3741447"/>
            <a:chExt cx="152955" cy="761331"/>
          </a:xfrm>
        </p:grpSpPr>
        <p:sp>
          <p:nvSpPr>
            <p:cNvPr id="314" name="Isosceles Triangle 313">
              <a:extLst>
                <a:ext uri="{FF2B5EF4-FFF2-40B4-BE49-F238E27FC236}">
                  <a16:creationId xmlns:a16="http://schemas.microsoft.com/office/drawing/2014/main" id="{2BAE4AA6-0F16-3E81-6874-397CB32BD729}"/>
                </a:ext>
              </a:extLst>
            </p:cNvPr>
            <p:cNvSpPr/>
            <p:nvPr/>
          </p:nvSpPr>
          <p:spPr>
            <a:xfrm>
              <a:off x="2247665" y="3741447"/>
              <a:ext cx="83958" cy="42449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0" h="127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9EA5094-FAD8-C0FC-F7B9-A4FB44978B5F}"/>
                </a:ext>
              </a:extLst>
            </p:cNvPr>
            <p:cNvSpPr/>
            <p:nvPr/>
          </p:nvSpPr>
          <p:spPr>
            <a:xfrm>
              <a:off x="2209522" y="4069959"/>
              <a:ext cx="152955" cy="15295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88900" h="4445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F398061D-B9E5-202A-6440-6BB439C804D2}"/>
                </a:ext>
              </a:extLst>
            </p:cNvPr>
            <p:cNvSpPr/>
            <p:nvPr/>
          </p:nvSpPr>
          <p:spPr>
            <a:xfrm>
              <a:off x="2252170" y="4109313"/>
              <a:ext cx="94716" cy="39346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6350" h="254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7" name="Oval 316">
            <a:extLst>
              <a:ext uri="{FF2B5EF4-FFF2-40B4-BE49-F238E27FC236}">
                <a16:creationId xmlns:a16="http://schemas.microsoft.com/office/drawing/2014/main" id="{2CE30846-4DD2-0E93-073E-A7603329B2D3}"/>
              </a:ext>
            </a:extLst>
          </p:cNvPr>
          <p:cNvSpPr/>
          <p:nvPr/>
        </p:nvSpPr>
        <p:spPr>
          <a:xfrm rot="16200000">
            <a:off x="4332226" y="1126202"/>
            <a:ext cx="1612663" cy="1646261"/>
          </a:xfrm>
          <a:prstGeom prst="ellipse">
            <a:avLst/>
          </a:prstGeom>
          <a:noFill/>
        </p:spPr>
        <p:txBody>
          <a:bodyPr spcFirstLastPara="1" wrap="square" lIns="91440" tIns="45720" rIns="91440" bIns="45720" numCol="1">
            <a:prstTxWarp prst="textCircle">
              <a:avLst>
                <a:gd name="adj" fmla="val 14353554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10       20       30       40       50       60       70       80       90       100</a:t>
            </a:r>
          </a:p>
        </p:txBody>
      </p: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BF67ABB0-0CCE-7404-351F-6882C84797A1}"/>
              </a:ext>
            </a:extLst>
          </p:cNvPr>
          <p:cNvGrpSpPr/>
          <p:nvPr/>
        </p:nvGrpSpPr>
        <p:grpSpPr>
          <a:xfrm rot="3247014">
            <a:off x="4979540" y="1288014"/>
            <a:ext cx="262140" cy="1304799"/>
            <a:chOff x="2209522" y="3741447"/>
            <a:chExt cx="152955" cy="761331"/>
          </a:xfrm>
        </p:grpSpPr>
        <p:sp>
          <p:nvSpPr>
            <p:cNvPr id="319" name="Isosceles Triangle 318">
              <a:extLst>
                <a:ext uri="{FF2B5EF4-FFF2-40B4-BE49-F238E27FC236}">
                  <a16:creationId xmlns:a16="http://schemas.microsoft.com/office/drawing/2014/main" id="{0F7E442A-8AE3-4E15-8625-B01668EC0173}"/>
                </a:ext>
              </a:extLst>
            </p:cNvPr>
            <p:cNvSpPr/>
            <p:nvPr/>
          </p:nvSpPr>
          <p:spPr>
            <a:xfrm>
              <a:off x="2247665" y="3741447"/>
              <a:ext cx="83958" cy="42449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0" h="127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DB5298AB-7DFB-484D-9D22-FF809184DD97}"/>
                </a:ext>
              </a:extLst>
            </p:cNvPr>
            <p:cNvSpPr/>
            <p:nvPr/>
          </p:nvSpPr>
          <p:spPr>
            <a:xfrm>
              <a:off x="2209522" y="4069959"/>
              <a:ext cx="152955" cy="15295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88900" h="4445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DF7B652F-BF5E-BED0-83EC-548E29830083}"/>
                </a:ext>
              </a:extLst>
            </p:cNvPr>
            <p:cNvSpPr/>
            <p:nvPr/>
          </p:nvSpPr>
          <p:spPr>
            <a:xfrm>
              <a:off x="2252170" y="4109313"/>
              <a:ext cx="94716" cy="39346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6350" h="254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2" name="Oval 321">
            <a:extLst>
              <a:ext uri="{FF2B5EF4-FFF2-40B4-BE49-F238E27FC236}">
                <a16:creationId xmlns:a16="http://schemas.microsoft.com/office/drawing/2014/main" id="{EBB7B3DB-A68C-F66E-C5A4-88AD9EE503AA}"/>
              </a:ext>
            </a:extLst>
          </p:cNvPr>
          <p:cNvSpPr/>
          <p:nvPr/>
        </p:nvSpPr>
        <p:spPr>
          <a:xfrm rot="16200000">
            <a:off x="6237254" y="1126202"/>
            <a:ext cx="1612663" cy="1646261"/>
          </a:xfrm>
          <a:prstGeom prst="ellipse">
            <a:avLst/>
          </a:prstGeom>
          <a:noFill/>
        </p:spPr>
        <p:txBody>
          <a:bodyPr spcFirstLastPara="1" wrap="square" lIns="91440" tIns="45720" rIns="91440" bIns="45720" numCol="1">
            <a:prstTxWarp prst="textCircle">
              <a:avLst>
                <a:gd name="adj" fmla="val 14353554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10       20       30       40       50       60       70       80       90       100</a:t>
            </a:r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59A47E97-9603-013D-4CCD-1CDC565318C1}"/>
              </a:ext>
            </a:extLst>
          </p:cNvPr>
          <p:cNvSpPr/>
          <p:nvPr/>
        </p:nvSpPr>
        <p:spPr>
          <a:xfrm rot="16200000">
            <a:off x="8142282" y="1126201"/>
            <a:ext cx="1612663" cy="1646261"/>
          </a:xfrm>
          <a:prstGeom prst="ellipse">
            <a:avLst/>
          </a:prstGeom>
          <a:noFill/>
        </p:spPr>
        <p:txBody>
          <a:bodyPr spcFirstLastPara="1" wrap="square" lIns="91440" tIns="45720" rIns="91440" bIns="45720" numCol="1">
            <a:prstTxWarp prst="textCircle">
              <a:avLst>
                <a:gd name="adj" fmla="val 14353554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10       20       30       40       50       60       70       80       90       100</a:t>
            </a:r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D184C5C1-B1C8-2963-0826-B66E03B31D97}"/>
              </a:ext>
            </a:extLst>
          </p:cNvPr>
          <p:cNvSpPr/>
          <p:nvPr/>
        </p:nvSpPr>
        <p:spPr>
          <a:xfrm rot="16200000">
            <a:off x="10047310" y="1126201"/>
            <a:ext cx="1612663" cy="1646261"/>
          </a:xfrm>
          <a:prstGeom prst="ellipse">
            <a:avLst/>
          </a:prstGeom>
          <a:noFill/>
        </p:spPr>
        <p:txBody>
          <a:bodyPr spcFirstLastPara="1" wrap="square" lIns="91440" tIns="45720" rIns="91440" bIns="45720" numCol="1">
            <a:prstTxWarp prst="textCircle">
              <a:avLst>
                <a:gd name="adj" fmla="val 14353554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10       20       30       40       50       60       70       80       90       100</a:t>
            </a:r>
          </a:p>
        </p:txBody>
      </p: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93269F4E-3C8C-89F7-D2DF-3E1D0F561F86}"/>
              </a:ext>
            </a:extLst>
          </p:cNvPr>
          <p:cNvGrpSpPr/>
          <p:nvPr/>
        </p:nvGrpSpPr>
        <p:grpSpPr>
          <a:xfrm rot="20056101">
            <a:off x="6923327" y="1288014"/>
            <a:ext cx="262140" cy="1304799"/>
            <a:chOff x="2209522" y="3741447"/>
            <a:chExt cx="152955" cy="761331"/>
          </a:xfrm>
        </p:grpSpPr>
        <p:sp>
          <p:nvSpPr>
            <p:cNvPr id="326" name="Isosceles Triangle 325">
              <a:extLst>
                <a:ext uri="{FF2B5EF4-FFF2-40B4-BE49-F238E27FC236}">
                  <a16:creationId xmlns:a16="http://schemas.microsoft.com/office/drawing/2014/main" id="{344AA34A-79C6-D3EF-A891-1683BFF6C940}"/>
                </a:ext>
              </a:extLst>
            </p:cNvPr>
            <p:cNvSpPr/>
            <p:nvPr/>
          </p:nvSpPr>
          <p:spPr>
            <a:xfrm>
              <a:off x="2247665" y="3741447"/>
              <a:ext cx="83958" cy="42449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0" h="127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31769BF5-9A3C-C97D-BDDC-109D21A08B19}"/>
                </a:ext>
              </a:extLst>
            </p:cNvPr>
            <p:cNvSpPr/>
            <p:nvPr/>
          </p:nvSpPr>
          <p:spPr>
            <a:xfrm>
              <a:off x="2209522" y="4069959"/>
              <a:ext cx="152955" cy="15295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88900" h="4445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7E4EBF21-D55E-8364-02DC-CF972E9930CD}"/>
                </a:ext>
              </a:extLst>
            </p:cNvPr>
            <p:cNvSpPr/>
            <p:nvPr/>
          </p:nvSpPr>
          <p:spPr>
            <a:xfrm>
              <a:off x="2252170" y="4109313"/>
              <a:ext cx="94716" cy="39346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6350" h="254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793820E2-30BA-0EAA-BB7F-40B52BB9D090}"/>
              </a:ext>
            </a:extLst>
          </p:cNvPr>
          <p:cNvGrpSpPr/>
          <p:nvPr/>
        </p:nvGrpSpPr>
        <p:grpSpPr>
          <a:xfrm rot="18646241">
            <a:off x="8815895" y="1288014"/>
            <a:ext cx="262140" cy="1304799"/>
            <a:chOff x="2209522" y="3741447"/>
            <a:chExt cx="152955" cy="761331"/>
          </a:xfrm>
        </p:grpSpPr>
        <p:sp>
          <p:nvSpPr>
            <p:cNvPr id="330" name="Isosceles Triangle 329">
              <a:extLst>
                <a:ext uri="{FF2B5EF4-FFF2-40B4-BE49-F238E27FC236}">
                  <a16:creationId xmlns:a16="http://schemas.microsoft.com/office/drawing/2014/main" id="{2351F5C3-82EB-FA09-55B1-B7EAC31ED727}"/>
                </a:ext>
              </a:extLst>
            </p:cNvPr>
            <p:cNvSpPr/>
            <p:nvPr/>
          </p:nvSpPr>
          <p:spPr>
            <a:xfrm>
              <a:off x="2247665" y="3741447"/>
              <a:ext cx="83958" cy="42449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0" h="127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61161049-BD75-87F6-5D39-28966BBF4E94}"/>
                </a:ext>
              </a:extLst>
            </p:cNvPr>
            <p:cNvSpPr/>
            <p:nvPr/>
          </p:nvSpPr>
          <p:spPr>
            <a:xfrm>
              <a:off x="2209522" y="4069959"/>
              <a:ext cx="152955" cy="15295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88900" h="4445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E2E6A531-9176-D45A-62CD-E80B514466D9}"/>
                </a:ext>
              </a:extLst>
            </p:cNvPr>
            <p:cNvSpPr/>
            <p:nvPr/>
          </p:nvSpPr>
          <p:spPr>
            <a:xfrm>
              <a:off x="2252170" y="4109313"/>
              <a:ext cx="94716" cy="39346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6350" h="254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01B5B6D1-7E81-D193-402E-59834EC607A3}"/>
              </a:ext>
            </a:extLst>
          </p:cNvPr>
          <p:cNvGrpSpPr/>
          <p:nvPr/>
        </p:nvGrpSpPr>
        <p:grpSpPr>
          <a:xfrm rot="1118222">
            <a:off x="10735578" y="1288014"/>
            <a:ext cx="262140" cy="1304799"/>
            <a:chOff x="2209522" y="3741447"/>
            <a:chExt cx="152955" cy="761331"/>
          </a:xfrm>
        </p:grpSpPr>
        <p:sp>
          <p:nvSpPr>
            <p:cNvPr id="334" name="Isosceles Triangle 333">
              <a:extLst>
                <a:ext uri="{FF2B5EF4-FFF2-40B4-BE49-F238E27FC236}">
                  <a16:creationId xmlns:a16="http://schemas.microsoft.com/office/drawing/2014/main" id="{249A1367-35A5-9A9C-2C40-74108AECF7AD}"/>
                </a:ext>
              </a:extLst>
            </p:cNvPr>
            <p:cNvSpPr/>
            <p:nvPr/>
          </p:nvSpPr>
          <p:spPr>
            <a:xfrm>
              <a:off x="2247665" y="3741447"/>
              <a:ext cx="83958" cy="42449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0" h="127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83BE00E4-8967-7D3E-3605-25B9CABBAEE0}"/>
                </a:ext>
              </a:extLst>
            </p:cNvPr>
            <p:cNvSpPr/>
            <p:nvPr/>
          </p:nvSpPr>
          <p:spPr>
            <a:xfrm>
              <a:off x="2209522" y="4069959"/>
              <a:ext cx="152955" cy="15295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88900" h="4445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E6A91D05-F204-942D-7FDF-C5E319753F5F}"/>
                </a:ext>
              </a:extLst>
            </p:cNvPr>
            <p:cNvSpPr/>
            <p:nvPr/>
          </p:nvSpPr>
          <p:spPr>
            <a:xfrm>
              <a:off x="2252170" y="4109313"/>
              <a:ext cx="94716" cy="39346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6350" h="254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0" name="TextBox 349">
            <a:extLst>
              <a:ext uri="{FF2B5EF4-FFF2-40B4-BE49-F238E27FC236}">
                <a16:creationId xmlns:a16="http://schemas.microsoft.com/office/drawing/2014/main" id="{D7E43B35-3071-A27C-C2EC-065D090A45CA}"/>
              </a:ext>
            </a:extLst>
          </p:cNvPr>
          <p:cNvSpPr txBox="1"/>
          <p:nvPr/>
        </p:nvSpPr>
        <p:spPr>
          <a:xfrm>
            <a:off x="304800" y="666690"/>
            <a:ext cx="2402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OVERALL STATUS</a:t>
            </a:r>
          </a:p>
        </p:txBody>
      </p:sp>
      <p:sp>
        <p:nvSpPr>
          <p:cNvPr id="351" name="TextBox 350">
            <a:extLst>
              <a:ext uri="{FF2B5EF4-FFF2-40B4-BE49-F238E27FC236}">
                <a16:creationId xmlns:a16="http://schemas.microsoft.com/office/drawing/2014/main" id="{A5CAAE7C-0411-9383-7DA5-401FE9E0A9A8}"/>
              </a:ext>
            </a:extLst>
          </p:cNvPr>
          <p:cNvSpPr txBox="1"/>
          <p:nvPr/>
        </p:nvSpPr>
        <p:spPr>
          <a:xfrm>
            <a:off x="386149" y="3513450"/>
            <a:ext cx="1695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DAYS REMAINING: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234</a:t>
            </a: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B091CDC6-B4C5-65C6-B388-871F24101F41}"/>
              </a:ext>
            </a:extLst>
          </p:cNvPr>
          <p:cNvSpPr txBox="1"/>
          <p:nvPr/>
        </p:nvSpPr>
        <p:spPr>
          <a:xfrm>
            <a:off x="386149" y="3733799"/>
            <a:ext cx="1695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ITEMS OVERDUE: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7132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6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6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6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decel="57000" autoRev="1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90" fill="hold"/>
                                            <p:tgtEl>
                                              <p:spTgt spid="1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nodeType="withEffect" p14:presetBounceEnd="35556">
                                      <p:stCondLst>
                                        <p:cond delay="450"/>
                                      </p:stCondLst>
                                      <p:childTnLst>
                                        <p:animRot by="21600000" p14:bounceEnd="35556">
                                          <p:cBhvr>
                                            <p:cTn id="18" dur="8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3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8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8" presetClass="emph" presetSubtype="0" fill="hold" nodeType="withEffect" p14:presetBounceEnd="35556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 p14:bounceEnd="35556">
                                          <p:cBhvr>
                                            <p:cTn id="30" dur="800" fill="hold"/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36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6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60"/>
                                            <p:tgtEl>
                                              <p:spTgt spid="2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decel="57000" autoRev="1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90" fill="hold"/>
                                            <p:tgtEl>
                                              <p:spTgt spid="27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800"/>
                                            <p:tgtEl>
                                              <p:spTgt spid="2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8" presetClass="emph" presetSubtype="0" fill="hold" nodeType="withEffect" p14:presetBounceEnd="35556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 p14:bounceEnd="35556">
                                          <p:cBhvr>
                                            <p:cTn id="57" dur="800" fill="hold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8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360" fill="hold"/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360" fill="hold"/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360"/>
                                            <p:tgtEl>
                                              <p:spTgt spid="2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6" presetClass="emph" presetSubtype="0" decel="57000" autoRev="1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190" fill="hold"/>
                                            <p:tgtEl>
                                              <p:spTgt spid="27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8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8" presetClass="emph" presetSubtype="0" fill="hold" nodeType="withEffect" p14:presetBounceEnd="35556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 p14:bounceEnd="35556">
                                          <p:cBhvr>
                                            <p:cTn id="84" dur="800" fill="hold"/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36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36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360"/>
                                            <p:tgtEl>
                                              <p:spTgt spid="2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6" presetClass="emph" presetSubtype="0" decel="57000" autoRev="1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animScale>
                                          <p:cBhvr>
                                            <p:cTn id="96" dur="190" fill="hold"/>
                                            <p:tgtEl>
                                              <p:spTgt spid="27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7" presetID="10" presetClass="entr" presetSubtype="0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2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3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80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8" presetClass="emph" presetSubtype="0" fill="hold" nodeType="withEffect" p14:presetBounceEnd="35556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 p14:bounceEnd="35556">
                                          <p:cBhvr>
                                            <p:cTn id="111" dur="8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2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6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6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60"/>
                                            <p:tgtEl>
                                              <p:spTgt spid="2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decel="57000" autoRev="1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90" fill="hold"/>
                                            <p:tgtEl>
                                              <p:spTgt spid="27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10" presetClass="entr" presetSubtype="0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6" dur="500"/>
                                            <p:tgtEl>
                                              <p:spTgt spid="2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3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3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3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6" dur="8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7" presetID="8" presetClass="emph" presetSubtype="0" fill="hold" nodeType="withEffect" p14:presetBounceEnd="35556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 p14:bounceEnd="35556">
                                          <p:cBhvr>
                                            <p:cTn id="138" dur="800" fill="hold"/>
                                            <p:tgtEl>
                                              <p:spTgt spid="3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9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1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4" presetID="53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6" dur="36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36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8" dur="360"/>
                                            <p:tgtEl>
                                              <p:spTgt spid="2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9" presetID="6" presetClass="emph" presetSubtype="0" decel="57000" autoRev="1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animScale>
                                          <p:cBhvr>
                                            <p:cTn id="150" dur="190" fill="hold"/>
                                            <p:tgtEl>
                                              <p:spTgt spid="27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1" presetID="10" presetClass="entr" presetSubtype="0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3" dur="500"/>
                                            <p:tgtEl>
                                              <p:spTgt spid="2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4" grpId="0"/>
          <p:bldP spid="107" grpId="0" animBg="1"/>
          <p:bldP spid="116" grpId="0" animBg="1"/>
          <p:bldP spid="179" grpId="0" animBg="1"/>
          <p:bldP spid="188" grpId="0" animBg="1"/>
          <p:bldP spid="254" grpId="0" animBg="1"/>
          <p:bldP spid="155" grpId="0"/>
          <p:bldP spid="156" grpId="0"/>
          <p:bldP spid="161" grpId="0"/>
          <p:bldP spid="16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6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6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6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decel="57000" autoRev="1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90" fill="hold"/>
                                            <p:tgtEl>
                                              <p:spTgt spid="1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8" dur="8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3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8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0" dur="800" fill="hold"/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36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6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60"/>
                                            <p:tgtEl>
                                              <p:spTgt spid="2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decel="57000" autoRev="1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90" fill="hold"/>
                                            <p:tgtEl>
                                              <p:spTgt spid="27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800"/>
                                            <p:tgtEl>
                                              <p:spTgt spid="2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7" dur="800" fill="hold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8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360" fill="hold"/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360" fill="hold"/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360"/>
                                            <p:tgtEl>
                                              <p:spTgt spid="2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6" presetClass="emph" presetSubtype="0" decel="57000" autoRev="1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190" fill="hold"/>
                                            <p:tgtEl>
                                              <p:spTgt spid="27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8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4" dur="800" fill="hold"/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36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36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360"/>
                                            <p:tgtEl>
                                              <p:spTgt spid="2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6" presetClass="emph" presetSubtype="0" decel="57000" autoRev="1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animScale>
                                          <p:cBhvr>
                                            <p:cTn id="96" dur="190" fill="hold"/>
                                            <p:tgtEl>
                                              <p:spTgt spid="27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7" presetID="10" presetClass="entr" presetSubtype="0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2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3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80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1" dur="8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2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6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6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60"/>
                                            <p:tgtEl>
                                              <p:spTgt spid="2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decel="57000" autoRev="1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90" fill="hold"/>
                                            <p:tgtEl>
                                              <p:spTgt spid="27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10" presetClass="entr" presetSubtype="0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6" dur="500"/>
                                            <p:tgtEl>
                                              <p:spTgt spid="2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3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3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3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6" dur="8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38" dur="800" fill="hold"/>
                                            <p:tgtEl>
                                              <p:spTgt spid="3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9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1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4" presetID="53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6" dur="36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36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8" dur="360"/>
                                            <p:tgtEl>
                                              <p:spTgt spid="2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9" presetID="6" presetClass="emph" presetSubtype="0" decel="57000" autoRev="1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animScale>
                                          <p:cBhvr>
                                            <p:cTn id="150" dur="190" fill="hold"/>
                                            <p:tgtEl>
                                              <p:spTgt spid="27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1" presetID="10" presetClass="entr" presetSubtype="0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3" dur="500"/>
                                            <p:tgtEl>
                                              <p:spTgt spid="2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4" grpId="0"/>
          <p:bldP spid="107" grpId="0" animBg="1"/>
          <p:bldP spid="116" grpId="0" animBg="1"/>
          <p:bldP spid="179" grpId="0" animBg="1"/>
          <p:bldP spid="188" grpId="0" animBg="1"/>
          <p:bldP spid="254" grpId="0" animBg="1"/>
          <p:bldP spid="155" grpId="0"/>
          <p:bldP spid="156" grpId="0"/>
          <p:bldP spid="161" grpId="0"/>
          <p:bldP spid="16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55898608-29D9-E53D-9CBB-BF18136F87BC}"/>
              </a:ext>
            </a:extLst>
          </p:cNvPr>
          <p:cNvSpPr/>
          <p:nvPr/>
        </p:nvSpPr>
        <p:spPr>
          <a:xfrm>
            <a:off x="349007" y="1157214"/>
            <a:ext cx="11242102" cy="80069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710FAFA-247D-30A9-DC9D-CDA7402F08BC}"/>
              </a:ext>
            </a:extLst>
          </p:cNvPr>
          <p:cNvSpPr/>
          <p:nvPr/>
        </p:nvSpPr>
        <p:spPr>
          <a:xfrm>
            <a:off x="349007" y="2054360"/>
            <a:ext cx="11242102" cy="80069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2EE80FB-0478-B434-6811-A226B1C420F4}"/>
              </a:ext>
            </a:extLst>
          </p:cNvPr>
          <p:cNvSpPr/>
          <p:nvPr/>
        </p:nvSpPr>
        <p:spPr>
          <a:xfrm>
            <a:off x="349007" y="2951506"/>
            <a:ext cx="11242102" cy="80069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42B35A2-8120-4E53-5FA2-5FE1ED752D11}"/>
              </a:ext>
            </a:extLst>
          </p:cNvPr>
          <p:cNvSpPr/>
          <p:nvPr/>
        </p:nvSpPr>
        <p:spPr>
          <a:xfrm>
            <a:off x="349007" y="3848652"/>
            <a:ext cx="11242102" cy="80069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382378B-BD7B-87BA-0083-C7C16B6DEC56}"/>
              </a:ext>
            </a:extLst>
          </p:cNvPr>
          <p:cNvSpPr/>
          <p:nvPr/>
        </p:nvSpPr>
        <p:spPr>
          <a:xfrm>
            <a:off x="349007" y="4745797"/>
            <a:ext cx="11242102" cy="80069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0D4A5-B033-1CBF-A04B-73E7CF03E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COMPLETION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D34243C-889A-83DA-757D-29DC97A771BD}"/>
              </a:ext>
            </a:extLst>
          </p:cNvPr>
          <p:cNvCxnSpPr>
            <a:cxnSpLocks/>
          </p:cNvCxnSpPr>
          <p:nvPr/>
        </p:nvCxnSpPr>
        <p:spPr>
          <a:xfrm>
            <a:off x="340298" y="1027172"/>
            <a:ext cx="11242102" cy="0"/>
          </a:xfrm>
          <a:prstGeom prst="line">
            <a:avLst/>
          </a:prstGeom>
          <a:ln w="76200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48000">
                  <a:schemeClr val="bg1">
                    <a:lumMod val="7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0FB77A6-F7A6-A605-0DD4-309071F30B29}"/>
              </a:ext>
            </a:extLst>
          </p:cNvPr>
          <p:cNvSpPr txBox="1"/>
          <p:nvPr/>
        </p:nvSpPr>
        <p:spPr>
          <a:xfrm>
            <a:off x="6221699" y="733425"/>
            <a:ext cx="889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PROGRESS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C9B309E-8F68-CE01-34B0-7463338D729A}"/>
              </a:ext>
            </a:extLst>
          </p:cNvPr>
          <p:cNvSpPr txBox="1"/>
          <p:nvPr/>
        </p:nvSpPr>
        <p:spPr>
          <a:xfrm>
            <a:off x="6971375" y="733425"/>
            <a:ext cx="59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96A6068-F506-0C7B-C1C1-86006DE21263}"/>
              </a:ext>
            </a:extLst>
          </p:cNvPr>
          <p:cNvSpPr txBox="1"/>
          <p:nvPr/>
        </p:nvSpPr>
        <p:spPr>
          <a:xfrm>
            <a:off x="7676839" y="724771"/>
            <a:ext cx="59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554E25E-E50E-1635-86F6-51EBFFF4A297}"/>
              </a:ext>
            </a:extLst>
          </p:cNvPr>
          <p:cNvSpPr txBox="1"/>
          <p:nvPr/>
        </p:nvSpPr>
        <p:spPr>
          <a:xfrm>
            <a:off x="8435551" y="733425"/>
            <a:ext cx="59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5BE54A1-6DD1-F298-621A-A5BD7C58C31B}"/>
              </a:ext>
            </a:extLst>
          </p:cNvPr>
          <p:cNvSpPr txBox="1"/>
          <p:nvPr/>
        </p:nvSpPr>
        <p:spPr>
          <a:xfrm>
            <a:off x="9176899" y="733425"/>
            <a:ext cx="59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9629368-261A-001F-9664-DCCEAD309AC0}"/>
              </a:ext>
            </a:extLst>
          </p:cNvPr>
          <p:cNvSpPr txBox="1"/>
          <p:nvPr/>
        </p:nvSpPr>
        <p:spPr>
          <a:xfrm>
            <a:off x="9925864" y="733425"/>
            <a:ext cx="59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C1B3274-22B0-A095-A88A-3529BE9FBDFC}"/>
              </a:ext>
            </a:extLst>
          </p:cNvPr>
          <p:cNvSpPr txBox="1"/>
          <p:nvPr/>
        </p:nvSpPr>
        <p:spPr>
          <a:xfrm>
            <a:off x="10631328" y="733425"/>
            <a:ext cx="59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52A655F-DD94-2F55-8CBA-705500ED9A54}"/>
              </a:ext>
            </a:extLst>
          </p:cNvPr>
          <p:cNvCxnSpPr>
            <a:cxnSpLocks/>
          </p:cNvCxnSpPr>
          <p:nvPr/>
        </p:nvCxnSpPr>
        <p:spPr>
          <a:xfrm>
            <a:off x="3352800" y="995876"/>
            <a:ext cx="0" cy="573174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22EAE82-2561-5F9E-6B8C-7DDACD9CF1A0}"/>
              </a:ext>
            </a:extLst>
          </p:cNvPr>
          <p:cNvCxnSpPr>
            <a:cxnSpLocks/>
          </p:cNvCxnSpPr>
          <p:nvPr/>
        </p:nvCxnSpPr>
        <p:spPr>
          <a:xfrm>
            <a:off x="7079670" y="1010424"/>
            <a:ext cx="0" cy="573174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82740FA-7210-9267-A873-E4E687156380}"/>
              </a:ext>
            </a:extLst>
          </p:cNvPr>
          <p:cNvCxnSpPr>
            <a:cxnSpLocks/>
          </p:cNvCxnSpPr>
          <p:nvPr/>
        </p:nvCxnSpPr>
        <p:spPr>
          <a:xfrm>
            <a:off x="7827815" y="1010424"/>
            <a:ext cx="0" cy="573174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0ED8947-72FF-1B4B-4557-0CC970286873}"/>
              </a:ext>
            </a:extLst>
          </p:cNvPr>
          <p:cNvCxnSpPr>
            <a:cxnSpLocks/>
          </p:cNvCxnSpPr>
          <p:nvPr/>
        </p:nvCxnSpPr>
        <p:spPr>
          <a:xfrm>
            <a:off x="8575960" y="1010424"/>
            <a:ext cx="0" cy="573174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226FF7F-F4D8-BEBB-3FFE-98F3632EEF67}"/>
              </a:ext>
            </a:extLst>
          </p:cNvPr>
          <p:cNvCxnSpPr>
            <a:cxnSpLocks/>
          </p:cNvCxnSpPr>
          <p:nvPr/>
        </p:nvCxnSpPr>
        <p:spPr>
          <a:xfrm>
            <a:off x="9324105" y="1010424"/>
            <a:ext cx="0" cy="573174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CF3BE76-120E-BC1C-40A7-BAFA1497F455}"/>
              </a:ext>
            </a:extLst>
          </p:cNvPr>
          <p:cNvCxnSpPr>
            <a:cxnSpLocks/>
          </p:cNvCxnSpPr>
          <p:nvPr/>
        </p:nvCxnSpPr>
        <p:spPr>
          <a:xfrm>
            <a:off x="10072250" y="1010424"/>
            <a:ext cx="0" cy="573174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1A3C702-B877-1F45-0F9F-A247491D5D17}"/>
              </a:ext>
            </a:extLst>
          </p:cNvPr>
          <p:cNvCxnSpPr>
            <a:cxnSpLocks/>
          </p:cNvCxnSpPr>
          <p:nvPr/>
        </p:nvCxnSpPr>
        <p:spPr>
          <a:xfrm>
            <a:off x="10820400" y="1010424"/>
            <a:ext cx="0" cy="573174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Picture 34" descr="Person on busy street">
            <a:extLst>
              <a:ext uri="{FF2B5EF4-FFF2-40B4-BE49-F238E27FC236}">
                <a16:creationId xmlns:a16="http://schemas.microsoft.com/office/drawing/2014/main" id="{FBB9BB9D-5E73-0D5B-4CDA-4A5B91CC64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865" y="1209254"/>
            <a:ext cx="714104" cy="714104"/>
          </a:xfrm>
          <a:prstGeom prst="ellipse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49" name="Picture 48" descr="Man on public transport, wearing shirt, jacket, and glasses, seated with bag in lap, holding and reading cellphone">
            <a:extLst>
              <a:ext uri="{FF2B5EF4-FFF2-40B4-BE49-F238E27FC236}">
                <a16:creationId xmlns:a16="http://schemas.microsoft.com/office/drawing/2014/main" id="{F923C9AE-3D87-279E-0954-060D19D4AB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865" y="2104213"/>
            <a:ext cx="714104" cy="714104"/>
          </a:xfrm>
          <a:prstGeom prst="ellipse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50" name="Picture 49" descr="Man wearing a green cap">
            <a:extLst>
              <a:ext uri="{FF2B5EF4-FFF2-40B4-BE49-F238E27FC236}">
                <a16:creationId xmlns:a16="http://schemas.microsoft.com/office/drawing/2014/main" id="{D472BA63-FB7D-B6A4-DB15-6B036C1508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865" y="4789091"/>
            <a:ext cx="720936" cy="714104"/>
          </a:xfrm>
          <a:prstGeom prst="flowChartConnector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51" name="Picture 50" descr="Woman sitting on stairs playing with her hair">
            <a:extLst>
              <a:ext uri="{FF2B5EF4-FFF2-40B4-BE49-F238E27FC236}">
                <a16:creationId xmlns:a16="http://schemas.microsoft.com/office/drawing/2014/main" id="{15337387-E630-52EB-895E-27832C3275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865" y="3894131"/>
            <a:ext cx="714104" cy="714104"/>
          </a:xfrm>
          <a:prstGeom prst="flowChartConnector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52" name="Picture 51" descr="Woman in business attire">
            <a:extLst>
              <a:ext uri="{FF2B5EF4-FFF2-40B4-BE49-F238E27FC236}">
                <a16:creationId xmlns:a16="http://schemas.microsoft.com/office/drawing/2014/main" id="{0FE3D9A4-0AC2-C71A-E4FA-A63852E97E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865" y="2999172"/>
            <a:ext cx="714104" cy="714104"/>
          </a:xfrm>
          <a:prstGeom prst="flowChartConnector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D89AC731-5980-A6F6-ABB1-A8C7C0F238BC}"/>
              </a:ext>
            </a:extLst>
          </p:cNvPr>
          <p:cNvSpPr/>
          <p:nvPr/>
        </p:nvSpPr>
        <p:spPr>
          <a:xfrm rot="5400000">
            <a:off x="65256" y="1426226"/>
            <a:ext cx="782481" cy="24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E0F1687-6193-70BA-117D-D95D6A56E735}"/>
              </a:ext>
            </a:extLst>
          </p:cNvPr>
          <p:cNvSpPr/>
          <p:nvPr/>
        </p:nvSpPr>
        <p:spPr>
          <a:xfrm rot="5400000">
            <a:off x="78804" y="2327437"/>
            <a:ext cx="782481" cy="24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B1BB7C4-5B67-13CC-06F4-83777DB91423}"/>
              </a:ext>
            </a:extLst>
          </p:cNvPr>
          <p:cNvSpPr/>
          <p:nvPr/>
        </p:nvSpPr>
        <p:spPr>
          <a:xfrm rot="5400000">
            <a:off x="78804" y="3228648"/>
            <a:ext cx="782481" cy="24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235179-2BF1-0FDF-6C98-56BC6FEF5C00}"/>
              </a:ext>
            </a:extLst>
          </p:cNvPr>
          <p:cNvSpPr/>
          <p:nvPr/>
        </p:nvSpPr>
        <p:spPr>
          <a:xfrm rot="5400000">
            <a:off x="74220" y="4120583"/>
            <a:ext cx="782481" cy="24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4D16568-4284-3188-47B8-55D40B96F85C}"/>
              </a:ext>
            </a:extLst>
          </p:cNvPr>
          <p:cNvSpPr/>
          <p:nvPr/>
        </p:nvSpPr>
        <p:spPr>
          <a:xfrm rot="5400000">
            <a:off x="69381" y="5023403"/>
            <a:ext cx="782481" cy="24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C48620A-4136-AA84-988E-7C71E202F950}"/>
              </a:ext>
            </a:extLst>
          </p:cNvPr>
          <p:cNvSpPr txBox="1"/>
          <p:nvPr/>
        </p:nvSpPr>
        <p:spPr>
          <a:xfrm>
            <a:off x="1422104" y="1299286"/>
            <a:ext cx="21520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MARGRET CHEN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line of text here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677C7F5-46FB-ED03-2C09-3AD39F6782AA}"/>
              </a:ext>
            </a:extLst>
          </p:cNvPr>
          <p:cNvSpPr txBox="1"/>
          <p:nvPr/>
        </p:nvSpPr>
        <p:spPr>
          <a:xfrm>
            <a:off x="1422104" y="2210099"/>
            <a:ext cx="21644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SABASTIAN RENOLDS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line of text here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E259974-5B05-0682-855E-845EC74D6B36}"/>
              </a:ext>
            </a:extLst>
          </p:cNvPr>
          <p:cNvSpPr txBox="1"/>
          <p:nvPr/>
        </p:nvSpPr>
        <p:spPr>
          <a:xfrm>
            <a:off x="1422104" y="3120912"/>
            <a:ext cx="21644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PENELOPE SANCHEZ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line of text here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B514F0A-174D-728C-341A-5EE452B6A1D2}"/>
              </a:ext>
            </a:extLst>
          </p:cNvPr>
          <p:cNvSpPr txBox="1"/>
          <p:nvPr/>
        </p:nvSpPr>
        <p:spPr>
          <a:xfrm>
            <a:off x="1422104" y="4031725"/>
            <a:ext cx="21644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ASHANDRA WILLIAMS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line of text here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2B2D45A-6330-D8D5-89DD-C424A86F7260}"/>
              </a:ext>
            </a:extLst>
          </p:cNvPr>
          <p:cNvSpPr txBox="1"/>
          <p:nvPr/>
        </p:nvSpPr>
        <p:spPr>
          <a:xfrm>
            <a:off x="1425899" y="4942538"/>
            <a:ext cx="21644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SAMUEL JOHNAS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line of text here</a:t>
            </a:r>
          </a:p>
        </p:txBody>
      </p:sp>
      <p:sp>
        <p:nvSpPr>
          <p:cNvPr id="133" name="Isosceles Triangle 132">
            <a:extLst>
              <a:ext uri="{FF2B5EF4-FFF2-40B4-BE49-F238E27FC236}">
                <a16:creationId xmlns:a16="http://schemas.microsoft.com/office/drawing/2014/main" id="{136AF153-3B0C-9E60-F9DE-B41048DD806C}"/>
              </a:ext>
            </a:extLst>
          </p:cNvPr>
          <p:cNvSpPr/>
          <p:nvPr/>
        </p:nvSpPr>
        <p:spPr>
          <a:xfrm flipV="1">
            <a:off x="10029536" y="1209172"/>
            <a:ext cx="152400" cy="22860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92C31CA-3358-998F-5F52-48190B6E725A}"/>
              </a:ext>
            </a:extLst>
          </p:cNvPr>
          <p:cNvSpPr/>
          <p:nvPr/>
        </p:nvSpPr>
        <p:spPr>
          <a:xfrm>
            <a:off x="7101871" y="1467079"/>
            <a:ext cx="3816929" cy="30479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D8B26791-28E0-1EEF-A219-AFECE6CA455A}"/>
              </a:ext>
            </a:extLst>
          </p:cNvPr>
          <p:cNvSpPr/>
          <p:nvPr/>
        </p:nvSpPr>
        <p:spPr>
          <a:xfrm>
            <a:off x="7134927" y="1511988"/>
            <a:ext cx="2509011" cy="21498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EBA86D5A-0AA2-E0A6-7E33-5311EECBB5F4}"/>
              </a:ext>
            </a:extLst>
          </p:cNvPr>
          <p:cNvSpPr/>
          <p:nvPr/>
        </p:nvSpPr>
        <p:spPr>
          <a:xfrm flipV="1">
            <a:off x="9161114" y="2056325"/>
            <a:ext cx="152400" cy="22860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1947B60B-684D-B1BD-5C70-DB7FDF006C4E}"/>
              </a:ext>
            </a:extLst>
          </p:cNvPr>
          <p:cNvSpPr/>
          <p:nvPr/>
        </p:nvSpPr>
        <p:spPr>
          <a:xfrm>
            <a:off x="7104246" y="2314232"/>
            <a:ext cx="3816929" cy="30479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6335A4D4-2335-3EB8-114B-4760A1257D14}"/>
              </a:ext>
            </a:extLst>
          </p:cNvPr>
          <p:cNvSpPr/>
          <p:nvPr/>
        </p:nvSpPr>
        <p:spPr>
          <a:xfrm>
            <a:off x="7137302" y="2359141"/>
            <a:ext cx="1649927" cy="21498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F9EB658F-9660-5EDC-1CBD-8AD311E11B05}"/>
              </a:ext>
            </a:extLst>
          </p:cNvPr>
          <p:cNvSpPr/>
          <p:nvPr/>
        </p:nvSpPr>
        <p:spPr>
          <a:xfrm flipV="1">
            <a:off x="10029536" y="3000266"/>
            <a:ext cx="152400" cy="22860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43C353F0-D850-2901-F7AC-F154D9C6FAC8}"/>
              </a:ext>
            </a:extLst>
          </p:cNvPr>
          <p:cNvSpPr/>
          <p:nvPr/>
        </p:nvSpPr>
        <p:spPr>
          <a:xfrm>
            <a:off x="7101871" y="3258173"/>
            <a:ext cx="3816929" cy="30479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BA0A5554-5D72-F941-5004-68B7349D70E7}"/>
              </a:ext>
            </a:extLst>
          </p:cNvPr>
          <p:cNvSpPr/>
          <p:nvPr/>
        </p:nvSpPr>
        <p:spPr>
          <a:xfrm>
            <a:off x="7134927" y="3303082"/>
            <a:ext cx="2509011" cy="21498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Isosceles Triangle 94">
            <a:extLst>
              <a:ext uri="{FF2B5EF4-FFF2-40B4-BE49-F238E27FC236}">
                <a16:creationId xmlns:a16="http://schemas.microsoft.com/office/drawing/2014/main" id="{95A850B0-FE8D-3F33-1458-A7BFB6310B43}"/>
              </a:ext>
            </a:extLst>
          </p:cNvPr>
          <p:cNvSpPr/>
          <p:nvPr/>
        </p:nvSpPr>
        <p:spPr>
          <a:xfrm flipV="1">
            <a:off x="10040152" y="4784971"/>
            <a:ext cx="152400" cy="22860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32B89F18-E566-D5CB-B750-1A0E5BFA8ABE}"/>
              </a:ext>
            </a:extLst>
          </p:cNvPr>
          <p:cNvSpPr/>
          <p:nvPr/>
        </p:nvSpPr>
        <p:spPr>
          <a:xfrm>
            <a:off x="7112487" y="5042878"/>
            <a:ext cx="3816929" cy="30479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8DFE0CA9-8937-9F24-4C86-A1C3EFBE02F7}"/>
              </a:ext>
            </a:extLst>
          </p:cNvPr>
          <p:cNvSpPr/>
          <p:nvPr/>
        </p:nvSpPr>
        <p:spPr>
          <a:xfrm>
            <a:off x="7145544" y="5087787"/>
            <a:ext cx="893540" cy="21498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Isosceles Triangle 98">
            <a:extLst>
              <a:ext uri="{FF2B5EF4-FFF2-40B4-BE49-F238E27FC236}">
                <a16:creationId xmlns:a16="http://schemas.microsoft.com/office/drawing/2014/main" id="{3DDBC36D-8D97-A3E6-242B-D622FA66C194}"/>
              </a:ext>
            </a:extLst>
          </p:cNvPr>
          <p:cNvSpPr/>
          <p:nvPr/>
        </p:nvSpPr>
        <p:spPr>
          <a:xfrm flipV="1">
            <a:off x="9164516" y="3891029"/>
            <a:ext cx="152400" cy="22860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CCF9B4BB-B85C-3C14-54E1-0A0FCF7E129A}"/>
              </a:ext>
            </a:extLst>
          </p:cNvPr>
          <p:cNvSpPr/>
          <p:nvPr/>
        </p:nvSpPr>
        <p:spPr>
          <a:xfrm>
            <a:off x="7107648" y="4148936"/>
            <a:ext cx="3816929" cy="30479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B8DB8962-2D21-F4EE-8424-84A97CC26B3D}"/>
              </a:ext>
            </a:extLst>
          </p:cNvPr>
          <p:cNvSpPr/>
          <p:nvPr/>
        </p:nvSpPr>
        <p:spPr>
          <a:xfrm>
            <a:off x="7140704" y="4193845"/>
            <a:ext cx="3404261" cy="21498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40827C7-3E89-D286-6410-8ECB8A28A395}"/>
              </a:ext>
            </a:extLst>
          </p:cNvPr>
          <p:cNvSpPr txBox="1"/>
          <p:nvPr/>
        </p:nvSpPr>
        <p:spPr>
          <a:xfrm>
            <a:off x="597979" y="733425"/>
            <a:ext cx="1695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TEAM MEMBER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B7273E0-FD76-37F7-C98F-B01D8015BBE3}"/>
              </a:ext>
            </a:extLst>
          </p:cNvPr>
          <p:cNvSpPr txBox="1"/>
          <p:nvPr/>
        </p:nvSpPr>
        <p:spPr>
          <a:xfrm>
            <a:off x="3355102" y="733425"/>
            <a:ext cx="1695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TASK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26E0663-B84D-23D7-60FC-487E360A9FAE}"/>
              </a:ext>
            </a:extLst>
          </p:cNvPr>
          <p:cNvSpPr txBox="1"/>
          <p:nvPr/>
        </p:nvSpPr>
        <p:spPr>
          <a:xfrm>
            <a:off x="3515558" y="1299286"/>
            <a:ext cx="21520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WEBSITE REDESIGN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line of text here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8337A5C-C50D-A408-F85A-ECAAD3788DEB}"/>
              </a:ext>
            </a:extLst>
          </p:cNvPr>
          <p:cNvSpPr txBox="1"/>
          <p:nvPr/>
        </p:nvSpPr>
        <p:spPr>
          <a:xfrm>
            <a:off x="3515558" y="2214991"/>
            <a:ext cx="21520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QUALITY ASSURANCE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line of text here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BCF2750-32A3-47D7-FEDD-1908C79ACBE2}"/>
              </a:ext>
            </a:extLst>
          </p:cNvPr>
          <p:cNvSpPr txBox="1"/>
          <p:nvPr/>
        </p:nvSpPr>
        <p:spPr>
          <a:xfrm>
            <a:off x="3515558" y="3130696"/>
            <a:ext cx="21520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ECOMMERCE UX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line of text here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7C15F79-D9CD-AC9A-9DA5-4A939A5ADE53}"/>
              </a:ext>
            </a:extLst>
          </p:cNvPr>
          <p:cNvSpPr txBox="1"/>
          <p:nvPr/>
        </p:nvSpPr>
        <p:spPr>
          <a:xfrm>
            <a:off x="3515558" y="4046401"/>
            <a:ext cx="21520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DATABASE MIGRATION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line of text here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4FAB54B-C501-1CB9-4EFF-4E5B1D8F9A15}"/>
              </a:ext>
            </a:extLst>
          </p:cNvPr>
          <p:cNvSpPr txBox="1"/>
          <p:nvPr/>
        </p:nvSpPr>
        <p:spPr>
          <a:xfrm>
            <a:off x="3515558" y="4962104"/>
            <a:ext cx="21520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MARKETING OUTREACH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line of text here</a:t>
            </a:r>
          </a:p>
        </p:txBody>
      </p:sp>
      <p:pic>
        <p:nvPicPr>
          <p:cNvPr id="7" name="Graphic 6" descr="Bell with solid fill">
            <a:extLst>
              <a:ext uri="{FF2B5EF4-FFF2-40B4-BE49-F238E27FC236}">
                <a16:creationId xmlns:a16="http://schemas.microsoft.com/office/drawing/2014/main" id="{88D86907-C587-C161-368F-48A8997415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06499" y="3159496"/>
            <a:ext cx="318039" cy="318039"/>
          </a:xfrm>
          <a:prstGeom prst="rect">
            <a:avLst/>
          </a:prstGeom>
        </p:spPr>
      </p:pic>
      <p:sp>
        <p:nvSpPr>
          <p:cNvPr id="109" name="Rectangle 108">
            <a:extLst>
              <a:ext uri="{FF2B5EF4-FFF2-40B4-BE49-F238E27FC236}">
                <a16:creationId xmlns:a16="http://schemas.microsoft.com/office/drawing/2014/main" id="{4E0B63C8-2471-DA1E-D47F-7D4D0827B9B0}"/>
              </a:ext>
            </a:extLst>
          </p:cNvPr>
          <p:cNvSpPr/>
          <p:nvPr/>
        </p:nvSpPr>
        <p:spPr>
          <a:xfrm>
            <a:off x="349007" y="5655603"/>
            <a:ext cx="11242102" cy="80069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C4B6AC4-500F-71DB-ADCA-F73C81F68B91}"/>
              </a:ext>
            </a:extLst>
          </p:cNvPr>
          <p:cNvSpPr/>
          <p:nvPr/>
        </p:nvSpPr>
        <p:spPr>
          <a:xfrm rot="5400000">
            <a:off x="74220" y="5927534"/>
            <a:ext cx="782481" cy="24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30FB73A-2246-53CB-1EA8-5364D7B43512}"/>
              </a:ext>
            </a:extLst>
          </p:cNvPr>
          <p:cNvSpPr txBox="1"/>
          <p:nvPr/>
        </p:nvSpPr>
        <p:spPr>
          <a:xfrm>
            <a:off x="1422104" y="5853349"/>
            <a:ext cx="21644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JANET JACOBLEY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line of text here</a:t>
            </a:r>
          </a:p>
        </p:txBody>
      </p:sp>
      <p:sp>
        <p:nvSpPr>
          <p:cNvPr id="114" name="Isosceles Triangle 113">
            <a:extLst>
              <a:ext uri="{FF2B5EF4-FFF2-40B4-BE49-F238E27FC236}">
                <a16:creationId xmlns:a16="http://schemas.microsoft.com/office/drawing/2014/main" id="{42FB2EA9-DD1B-1F14-735A-B7490BFE5922}"/>
              </a:ext>
            </a:extLst>
          </p:cNvPr>
          <p:cNvSpPr/>
          <p:nvPr/>
        </p:nvSpPr>
        <p:spPr>
          <a:xfrm flipV="1">
            <a:off x="8485906" y="5732894"/>
            <a:ext cx="152400" cy="22860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AD93FC55-5628-7369-7D73-2AF07703CFA3}"/>
              </a:ext>
            </a:extLst>
          </p:cNvPr>
          <p:cNvSpPr/>
          <p:nvPr/>
        </p:nvSpPr>
        <p:spPr>
          <a:xfrm>
            <a:off x="7107648" y="5955887"/>
            <a:ext cx="3816929" cy="30479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49BE7C42-EFD0-7C14-0ABA-B7DD4E8DB5F8}"/>
              </a:ext>
            </a:extLst>
          </p:cNvPr>
          <p:cNvSpPr/>
          <p:nvPr/>
        </p:nvSpPr>
        <p:spPr>
          <a:xfrm>
            <a:off x="7140705" y="6000796"/>
            <a:ext cx="536134" cy="21498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02328B9A-D8AD-C48C-06C2-2D9824DE9049}"/>
              </a:ext>
            </a:extLst>
          </p:cNvPr>
          <p:cNvSpPr txBox="1"/>
          <p:nvPr/>
        </p:nvSpPr>
        <p:spPr>
          <a:xfrm>
            <a:off x="3515558" y="5853352"/>
            <a:ext cx="33808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PERSONNEL RECRUITMENT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line of text here</a:t>
            </a:r>
          </a:p>
        </p:txBody>
      </p:sp>
      <p:pic>
        <p:nvPicPr>
          <p:cNvPr id="118" name="Picture 117" descr="A person's eye">
            <a:extLst>
              <a:ext uri="{FF2B5EF4-FFF2-40B4-BE49-F238E27FC236}">
                <a16:creationId xmlns:a16="http://schemas.microsoft.com/office/drawing/2014/main" id="{19342266-BA20-555D-BF3F-D4C7DC6938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396" y="5700786"/>
            <a:ext cx="714105" cy="714105"/>
          </a:xfrm>
          <a:prstGeom prst="ellipse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119" name="Graphic 118" descr="Flip calendar with solid fill">
            <a:extLst>
              <a:ext uri="{FF2B5EF4-FFF2-40B4-BE49-F238E27FC236}">
                <a16:creationId xmlns:a16="http://schemas.microsoft.com/office/drawing/2014/main" id="{E8EB524D-FCC2-8646-9E83-5B1969843A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208187" y="3159496"/>
            <a:ext cx="318039" cy="318039"/>
          </a:xfrm>
          <a:prstGeom prst="rect">
            <a:avLst/>
          </a:prstGeom>
        </p:spPr>
      </p:pic>
      <p:pic>
        <p:nvPicPr>
          <p:cNvPr id="120" name="Graphic 119" descr="Bell with solid fill">
            <a:extLst>
              <a:ext uri="{FF2B5EF4-FFF2-40B4-BE49-F238E27FC236}">
                <a16:creationId xmlns:a16="http://schemas.microsoft.com/office/drawing/2014/main" id="{670AD5C8-5698-BBE4-BB84-01CCD7CE0B2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06499" y="4045389"/>
            <a:ext cx="318039" cy="318039"/>
          </a:xfrm>
          <a:prstGeom prst="rect">
            <a:avLst/>
          </a:prstGeom>
        </p:spPr>
      </p:pic>
      <p:pic>
        <p:nvPicPr>
          <p:cNvPr id="121" name="Graphic 120" descr="Flip calendar with solid fill">
            <a:extLst>
              <a:ext uri="{FF2B5EF4-FFF2-40B4-BE49-F238E27FC236}">
                <a16:creationId xmlns:a16="http://schemas.microsoft.com/office/drawing/2014/main" id="{18841646-7E9F-4DF7-44F2-DA9E20ACCDC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6208187" y="4045389"/>
            <a:ext cx="318039" cy="318039"/>
          </a:xfrm>
          <a:prstGeom prst="rect">
            <a:avLst/>
          </a:prstGeom>
        </p:spPr>
      </p:pic>
      <p:pic>
        <p:nvPicPr>
          <p:cNvPr id="122" name="Graphic 121" descr="Bell with solid fill">
            <a:extLst>
              <a:ext uri="{FF2B5EF4-FFF2-40B4-BE49-F238E27FC236}">
                <a16:creationId xmlns:a16="http://schemas.microsoft.com/office/drawing/2014/main" id="{754EFE0D-C3A4-F5BB-033B-159667CA19C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06499" y="2273603"/>
            <a:ext cx="318039" cy="318039"/>
          </a:xfrm>
          <a:prstGeom prst="rect">
            <a:avLst/>
          </a:prstGeom>
        </p:spPr>
      </p:pic>
      <p:pic>
        <p:nvPicPr>
          <p:cNvPr id="123" name="Graphic 122" descr="Flip calendar with solid fill">
            <a:extLst>
              <a:ext uri="{FF2B5EF4-FFF2-40B4-BE49-F238E27FC236}">
                <a16:creationId xmlns:a16="http://schemas.microsoft.com/office/drawing/2014/main" id="{47001531-918B-C5F0-AA69-68A840C8003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6208187" y="2273603"/>
            <a:ext cx="318039" cy="318039"/>
          </a:xfrm>
          <a:prstGeom prst="rect">
            <a:avLst/>
          </a:prstGeom>
        </p:spPr>
      </p:pic>
      <p:pic>
        <p:nvPicPr>
          <p:cNvPr id="124" name="Graphic 123" descr="Bell with solid fill">
            <a:extLst>
              <a:ext uri="{FF2B5EF4-FFF2-40B4-BE49-F238E27FC236}">
                <a16:creationId xmlns:a16="http://schemas.microsoft.com/office/drawing/2014/main" id="{B07AFBF8-D2EA-8F50-E869-C9A5B1F3A64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606499" y="1387710"/>
            <a:ext cx="318039" cy="318039"/>
          </a:xfrm>
          <a:prstGeom prst="rect">
            <a:avLst/>
          </a:prstGeom>
        </p:spPr>
      </p:pic>
      <p:pic>
        <p:nvPicPr>
          <p:cNvPr id="125" name="Graphic 124" descr="Flip calendar with solid fill">
            <a:extLst>
              <a:ext uri="{FF2B5EF4-FFF2-40B4-BE49-F238E27FC236}">
                <a16:creationId xmlns:a16="http://schemas.microsoft.com/office/drawing/2014/main" id="{6BFA8011-A73B-DCE1-60CC-AA84B0F4B05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6208187" y="1387710"/>
            <a:ext cx="318039" cy="318039"/>
          </a:xfrm>
          <a:prstGeom prst="rect">
            <a:avLst/>
          </a:prstGeom>
        </p:spPr>
      </p:pic>
      <p:pic>
        <p:nvPicPr>
          <p:cNvPr id="126" name="Graphic 125" descr="Bell with solid fill">
            <a:extLst>
              <a:ext uri="{FF2B5EF4-FFF2-40B4-BE49-F238E27FC236}">
                <a16:creationId xmlns:a16="http://schemas.microsoft.com/office/drawing/2014/main" id="{187CCE08-AAEB-4F31-96BB-995C48D4D36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06499" y="4931282"/>
            <a:ext cx="318039" cy="318039"/>
          </a:xfrm>
          <a:prstGeom prst="rect">
            <a:avLst/>
          </a:prstGeom>
        </p:spPr>
      </p:pic>
      <p:pic>
        <p:nvPicPr>
          <p:cNvPr id="127" name="Graphic 126" descr="Flip calendar with solid fill">
            <a:extLst>
              <a:ext uri="{FF2B5EF4-FFF2-40B4-BE49-F238E27FC236}">
                <a16:creationId xmlns:a16="http://schemas.microsoft.com/office/drawing/2014/main" id="{527E52A5-A5C2-F3C2-25EF-4F0E2A98B7E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6208187" y="4931282"/>
            <a:ext cx="318039" cy="318039"/>
          </a:xfrm>
          <a:prstGeom prst="rect">
            <a:avLst/>
          </a:prstGeom>
        </p:spPr>
      </p:pic>
      <p:pic>
        <p:nvPicPr>
          <p:cNvPr id="128" name="Graphic 127" descr="Bell with solid fill">
            <a:extLst>
              <a:ext uri="{FF2B5EF4-FFF2-40B4-BE49-F238E27FC236}">
                <a16:creationId xmlns:a16="http://schemas.microsoft.com/office/drawing/2014/main" id="{5B5E138C-843D-9081-58EE-DAC911E799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06499" y="5817176"/>
            <a:ext cx="318039" cy="318039"/>
          </a:xfrm>
          <a:prstGeom prst="rect">
            <a:avLst/>
          </a:prstGeom>
        </p:spPr>
      </p:pic>
      <p:pic>
        <p:nvPicPr>
          <p:cNvPr id="129" name="Graphic 128" descr="Flip calendar with solid fill">
            <a:extLst>
              <a:ext uri="{FF2B5EF4-FFF2-40B4-BE49-F238E27FC236}">
                <a16:creationId xmlns:a16="http://schemas.microsoft.com/office/drawing/2014/main" id="{56848E0F-B165-AB04-597F-BE1651F2CEC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6208187" y="5817176"/>
            <a:ext cx="318039" cy="31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2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6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6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6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5700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9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6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6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6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decel="57000" autoRev="1" fill="hold" grpId="1" nodeType="withEffect">
                                  <p:stCondLst>
                                    <p:cond delay="1050"/>
                                  </p:stCondLst>
                                  <p:childTnLst>
                                    <p:animScale>
                                      <p:cBhvr>
                                        <p:cTn id="27" dur="190" fill="hold"/>
                                        <p:tgtEl>
                                          <p:spTgt spid="1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6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6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6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decel="5700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6" dur="19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6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6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6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mph" presetSubtype="0" decel="57000" autoRev="1" fill="hold" grpId="1" nodeType="withEffect">
                                  <p:stCondLst>
                                    <p:cond delay="1050"/>
                                  </p:stCondLst>
                                  <p:childTnLst>
                                    <p:animScale>
                                      <p:cBhvr>
                                        <p:cTn id="52" dur="190" fill="hold"/>
                                        <p:tgtEl>
                                          <p:spTgt spid="8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6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6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6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decel="5700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1" dur="19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6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6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6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decel="57000" autoRev="1" fill="hold" grpId="1" nodeType="withEffect">
                                  <p:stCondLst>
                                    <p:cond delay="1050"/>
                                  </p:stCondLst>
                                  <p:childTnLst>
                                    <p:animScale>
                                      <p:cBhvr>
                                        <p:cTn id="77" dur="190" fill="hold"/>
                                        <p:tgtEl>
                                          <p:spTgt spid="8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6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6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6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decel="5700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6" dur="19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6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6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6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decel="57000" autoRev="1" fill="hold" grpId="1" nodeType="withEffect">
                                  <p:stCondLst>
                                    <p:cond delay="1050"/>
                                  </p:stCondLst>
                                  <p:childTnLst>
                                    <p:animScale>
                                      <p:cBhvr>
                                        <p:cTn id="102" dur="19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6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6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6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decel="5700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1" dur="19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6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6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36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mph" presetSubtype="0" decel="57000" autoRev="1" fill="hold" grpId="1" nodeType="withEffect">
                                  <p:stCondLst>
                                    <p:cond delay="1050"/>
                                  </p:stCondLst>
                                  <p:childTnLst>
                                    <p:animScale>
                                      <p:cBhvr>
                                        <p:cTn id="127" dur="190" fill="hold"/>
                                        <p:tgtEl>
                                          <p:spTgt spid="9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36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6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36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mph" presetSubtype="0" decel="5700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6" dur="190" fill="hold"/>
                                        <p:tgtEl>
                                          <p:spTgt spid="1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6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6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6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mph" presetSubtype="0" decel="57000" autoRev="1" fill="hold" grpId="1" nodeType="withEffect">
                                  <p:stCondLst>
                                    <p:cond delay="1050"/>
                                  </p:stCondLst>
                                  <p:childTnLst>
                                    <p:animScale>
                                      <p:cBhvr>
                                        <p:cTn id="152" dur="19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  <p:bldP spid="80" grpId="0"/>
      <p:bldP spid="133" grpId="0" animBg="1"/>
      <p:bldP spid="133" grpId="1" animBg="1"/>
      <p:bldP spid="81" grpId="0" animBg="1"/>
      <p:bldP spid="83" grpId="0" animBg="1"/>
      <p:bldP spid="83" grpId="1" animBg="1"/>
      <p:bldP spid="85" grpId="0" animBg="1"/>
      <p:bldP spid="87" grpId="0" animBg="1"/>
      <p:bldP spid="87" grpId="1" animBg="1"/>
      <p:bldP spid="89" grpId="0" animBg="1"/>
      <p:bldP spid="95" grpId="0" animBg="1"/>
      <p:bldP spid="95" grpId="1" animBg="1"/>
      <p:bldP spid="97" grpId="0" animBg="1"/>
      <p:bldP spid="99" grpId="0" animBg="1"/>
      <p:bldP spid="99" grpId="1" animBg="1"/>
      <p:bldP spid="101" grpId="0" animBg="1"/>
      <p:bldP spid="104" grpId="0"/>
      <p:bldP spid="105" grpId="0"/>
      <p:bldP spid="106" grpId="0"/>
      <p:bldP spid="107" grpId="0"/>
      <p:bldP spid="108" grpId="0"/>
      <p:bldP spid="112" grpId="0"/>
      <p:bldP spid="114" grpId="0" animBg="1"/>
      <p:bldP spid="114" grpId="1" animBg="1"/>
      <p:bldP spid="116" grpId="0" animBg="1"/>
      <p:bldP spid="1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/>
        </p:nvGraphicFramePr>
        <p:xfrm>
          <a:off x="5082540" y="1676400"/>
          <a:ext cx="762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DATADRIVEN ADJUSTABLE LINEAR GRAPHS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3025140" y="1676400"/>
          <a:ext cx="762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3939540" y="1676400"/>
          <a:ext cx="990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Isosceles Triangle 5"/>
          <p:cNvSpPr/>
          <p:nvPr/>
        </p:nvSpPr>
        <p:spPr>
          <a:xfrm rot="5400000" flipV="1">
            <a:off x="4815840" y="2476500"/>
            <a:ext cx="152400" cy="22860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Isosceles Triangle 6"/>
          <p:cNvSpPr/>
          <p:nvPr/>
        </p:nvSpPr>
        <p:spPr>
          <a:xfrm rot="5400000" flipV="1">
            <a:off x="3672840" y="5372100"/>
            <a:ext cx="152400" cy="22860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352800" y="838200"/>
            <a:ext cx="281940" cy="704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87340" y="842840"/>
            <a:ext cx="281940" cy="704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43400" y="838200"/>
            <a:ext cx="281940" cy="704850"/>
          </a:xfrm>
          <a:prstGeom prst="rect">
            <a:avLst/>
          </a:prstGeom>
        </p:spPr>
      </p:pic>
      <p:sp>
        <p:nvSpPr>
          <p:cNvPr id="12" name="Isosceles Triangle 11"/>
          <p:cNvSpPr/>
          <p:nvPr/>
        </p:nvSpPr>
        <p:spPr>
          <a:xfrm rot="5400000" flipV="1">
            <a:off x="5707380" y="5067300"/>
            <a:ext cx="152400" cy="22860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6073140" y="1676400"/>
          <a:ext cx="762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Isosceles Triangle 13"/>
          <p:cNvSpPr/>
          <p:nvPr/>
        </p:nvSpPr>
        <p:spPr>
          <a:xfrm rot="5400000" flipV="1">
            <a:off x="6720840" y="3009900"/>
            <a:ext cx="152400" cy="22860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06368" y="842840"/>
            <a:ext cx="281940" cy="7048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25B3B22-2C64-1BED-7D21-52351F7A6D4E}"/>
              </a:ext>
            </a:extLst>
          </p:cNvPr>
          <p:cNvSpPr txBox="1"/>
          <p:nvPr/>
        </p:nvSpPr>
        <p:spPr>
          <a:xfrm>
            <a:off x="694887" y="1190625"/>
            <a:ext cx="19929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SAMPLE DASHBOARD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Cut and paste the elements as you need from the various slides.  All elements have been constructed in PowerPoint and can be modified using PowerPoint's tools.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8E648D7-34CD-181D-69D7-091BBB5E5495}"/>
              </a:ext>
            </a:extLst>
          </p:cNvPr>
          <p:cNvGrpSpPr/>
          <p:nvPr/>
        </p:nvGrpSpPr>
        <p:grpSpPr>
          <a:xfrm>
            <a:off x="7566662" y="1524000"/>
            <a:ext cx="3733800" cy="3733800"/>
            <a:chOff x="4724400" y="1466154"/>
            <a:chExt cx="3733800" cy="37338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C11634C-770F-885F-5F6C-75FFEE9651BB}"/>
                </a:ext>
              </a:extLst>
            </p:cNvPr>
            <p:cNvGrpSpPr/>
            <p:nvPr/>
          </p:nvGrpSpPr>
          <p:grpSpPr>
            <a:xfrm>
              <a:off x="4724400" y="1466154"/>
              <a:ext cx="3733800" cy="3733800"/>
              <a:chOff x="2835703" y="1466154"/>
              <a:chExt cx="3733800" cy="3733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E389645-2985-A180-C5BB-B9527D86D0A8}"/>
                  </a:ext>
                </a:extLst>
              </p:cNvPr>
              <p:cNvGrpSpPr/>
              <p:nvPr/>
            </p:nvGrpSpPr>
            <p:grpSpPr>
              <a:xfrm>
                <a:off x="2835703" y="1466154"/>
                <a:ext cx="3733800" cy="3733800"/>
                <a:chOff x="2835703" y="1466154"/>
                <a:chExt cx="3733800" cy="3733800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8B29BD83-BB69-2256-B307-39D3CDAA3DC1}"/>
                    </a:ext>
                  </a:extLst>
                </p:cNvPr>
                <p:cNvSpPr/>
                <p:nvPr/>
              </p:nvSpPr>
              <p:spPr>
                <a:xfrm>
                  <a:off x="2835703" y="1466154"/>
                  <a:ext cx="3733800" cy="37338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reflection blurRad="63500" stA="30000" endPos="13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Pie 3">
                  <a:extLst>
                    <a:ext uri="{FF2B5EF4-FFF2-40B4-BE49-F238E27FC236}">
                      <a16:creationId xmlns:a16="http://schemas.microsoft.com/office/drawing/2014/main" id="{6E1BCE96-57E1-CA71-CAA4-4F0C3EC4E87C}"/>
                    </a:ext>
                  </a:extLst>
                </p:cNvPr>
                <p:cNvSpPr/>
                <p:nvPr/>
              </p:nvSpPr>
              <p:spPr>
                <a:xfrm>
                  <a:off x="3018716" y="1634394"/>
                  <a:ext cx="3367774" cy="3367774"/>
                </a:xfrm>
                <a:prstGeom prst="pie">
                  <a:avLst>
                    <a:gd name="adj1" fmla="val 7958015"/>
                    <a:gd name="adj2" fmla="val 14647009"/>
                  </a:avLst>
                </a:prstGeom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Pie 4">
                  <a:extLst>
                    <a:ext uri="{FF2B5EF4-FFF2-40B4-BE49-F238E27FC236}">
                      <a16:creationId xmlns:a16="http://schemas.microsoft.com/office/drawing/2014/main" id="{CEAE4904-448C-5CBE-60B9-234EC99FC868}"/>
                    </a:ext>
                  </a:extLst>
                </p:cNvPr>
                <p:cNvSpPr/>
                <p:nvPr/>
              </p:nvSpPr>
              <p:spPr>
                <a:xfrm>
                  <a:off x="3018716" y="1634394"/>
                  <a:ext cx="3367774" cy="3367774"/>
                </a:xfrm>
                <a:prstGeom prst="pie">
                  <a:avLst>
                    <a:gd name="adj1" fmla="val 14669203"/>
                    <a:gd name="adj2" fmla="val 2694665"/>
                  </a:avLst>
                </a:prstGeom>
                <a:solidFill>
                  <a:srgbClr val="00B05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E0F71D9D-4EFA-EBA0-C5BE-1522FE0FE8C9}"/>
                    </a:ext>
                  </a:extLst>
                </p:cNvPr>
                <p:cNvGrpSpPr/>
                <p:nvPr/>
              </p:nvGrpSpPr>
              <p:grpSpPr>
                <a:xfrm>
                  <a:off x="3292903" y="1908229"/>
                  <a:ext cx="2819400" cy="3044771"/>
                  <a:chOff x="3292903" y="1908229"/>
                  <a:chExt cx="2819400" cy="3044771"/>
                </a:xfrm>
              </p:grpSpPr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4DD7FB29-5388-71C7-50C5-1F4CF3F4BCBA}"/>
                      </a:ext>
                    </a:extLst>
                  </p:cNvPr>
                  <p:cNvSpPr/>
                  <p:nvPr/>
                </p:nvSpPr>
                <p:spPr>
                  <a:xfrm>
                    <a:off x="3292903" y="1908229"/>
                    <a:ext cx="2819400" cy="2819400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Diamond 10">
                    <a:extLst>
                      <a:ext uri="{FF2B5EF4-FFF2-40B4-BE49-F238E27FC236}">
                        <a16:creationId xmlns:a16="http://schemas.microsoft.com/office/drawing/2014/main" id="{87559A7B-2C57-F543-9344-9D8ACE516643}"/>
                      </a:ext>
                    </a:extLst>
                  </p:cNvPr>
                  <p:cNvSpPr/>
                  <p:nvPr/>
                </p:nvSpPr>
                <p:spPr>
                  <a:xfrm>
                    <a:off x="3469921" y="3216819"/>
                    <a:ext cx="2535671" cy="1498542"/>
                  </a:xfrm>
                  <a:custGeom>
                    <a:avLst/>
                    <a:gdLst>
                      <a:gd name="connsiteX0" fmla="*/ 0 w 2590800"/>
                      <a:gd name="connsiteY0" fmla="*/ 1295400 h 2590800"/>
                      <a:gd name="connsiteX1" fmla="*/ 1295400 w 2590800"/>
                      <a:gd name="connsiteY1" fmla="*/ 0 h 2590800"/>
                      <a:gd name="connsiteX2" fmla="*/ 2590800 w 2590800"/>
                      <a:gd name="connsiteY2" fmla="*/ 1295400 h 2590800"/>
                      <a:gd name="connsiteX3" fmla="*/ 1295400 w 2590800"/>
                      <a:gd name="connsiteY3" fmla="*/ 2590800 h 2590800"/>
                      <a:gd name="connsiteX4" fmla="*/ 0 w 2590800"/>
                      <a:gd name="connsiteY4" fmla="*/ 1295400 h 2590800"/>
                      <a:gd name="connsiteX0" fmla="*/ 0 w 2590800"/>
                      <a:gd name="connsiteY0" fmla="*/ 1295400 h 1304440"/>
                      <a:gd name="connsiteX1" fmla="*/ 1295400 w 2590800"/>
                      <a:gd name="connsiteY1" fmla="*/ 0 h 1304440"/>
                      <a:gd name="connsiteX2" fmla="*/ 2590800 w 2590800"/>
                      <a:gd name="connsiteY2" fmla="*/ 1295400 h 1304440"/>
                      <a:gd name="connsiteX3" fmla="*/ 1210159 w 2590800"/>
                      <a:gd name="connsiteY3" fmla="*/ 1304440 h 1304440"/>
                      <a:gd name="connsiteX4" fmla="*/ 0 w 2590800"/>
                      <a:gd name="connsiteY4" fmla="*/ 1295400 h 1304440"/>
                      <a:gd name="connsiteX0" fmla="*/ 0 w 2590800"/>
                      <a:gd name="connsiteY0" fmla="*/ 1295400 h 1295400"/>
                      <a:gd name="connsiteX1" fmla="*/ 1295400 w 2590800"/>
                      <a:gd name="connsiteY1" fmla="*/ 0 h 1295400"/>
                      <a:gd name="connsiteX2" fmla="*/ 2590800 w 2590800"/>
                      <a:gd name="connsiteY2" fmla="*/ 1295400 h 1295400"/>
                      <a:gd name="connsiteX3" fmla="*/ 0 w 2590800"/>
                      <a:gd name="connsiteY3" fmla="*/ 1295400 h 1295400"/>
                      <a:gd name="connsiteX0" fmla="*/ 0 w 2466814"/>
                      <a:gd name="connsiteY0" fmla="*/ 1295400 h 1295400"/>
                      <a:gd name="connsiteX1" fmla="*/ 1295400 w 2466814"/>
                      <a:gd name="connsiteY1" fmla="*/ 0 h 1295400"/>
                      <a:gd name="connsiteX2" fmla="*/ 2466814 w 2466814"/>
                      <a:gd name="connsiteY2" fmla="*/ 1194661 h 1295400"/>
                      <a:gd name="connsiteX3" fmla="*/ 0 w 2466814"/>
                      <a:gd name="connsiteY3" fmla="*/ 1295400 h 1295400"/>
                      <a:gd name="connsiteX0" fmla="*/ 0 w 2358326"/>
                      <a:gd name="connsiteY0" fmla="*/ 1241156 h 1241156"/>
                      <a:gd name="connsiteX1" fmla="*/ 1186912 w 2358326"/>
                      <a:gd name="connsiteY1" fmla="*/ 0 h 1241156"/>
                      <a:gd name="connsiteX2" fmla="*/ 2358326 w 2358326"/>
                      <a:gd name="connsiteY2" fmla="*/ 1194661 h 1241156"/>
                      <a:gd name="connsiteX3" fmla="*/ 0 w 2358326"/>
                      <a:gd name="connsiteY3" fmla="*/ 1241156 h 1241156"/>
                      <a:gd name="connsiteX0" fmla="*/ 0 w 2327330"/>
                      <a:gd name="connsiteY0" fmla="*/ 1225658 h 1225658"/>
                      <a:gd name="connsiteX1" fmla="*/ 1155916 w 2327330"/>
                      <a:gd name="connsiteY1" fmla="*/ 0 h 1225658"/>
                      <a:gd name="connsiteX2" fmla="*/ 2327330 w 2327330"/>
                      <a:gd name="connsiteY2" fmla="*/ 1194661 h 1225658"/>
                      <a:gd name="connsiteX3" fmla="*/ 0 w 2327330"/>
                      <a:gd name="connsiteY3" fmla="*/ 1225658 h 12256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7330" h="1225658">
                        <a:moveTo>
                          <a:pt x="0" y="1225658"/>
                        </a:moveTo>
                        <a:lnTo>
                          <a:pt x="1155916" y="0"/>
                        </a:lnTo>
                        <a:lnTo>
                          <a:pt x="2327330" y="1194661"/>
                        </a:lnTo>
                        <a:lnTo>
                          <a:pt x="0" y="1225658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       </a:t>
                    </a:r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8C3DEF71-686F-4F86-C403-F725CCD6F941}"/>
                      </a:ext>
                    </a:extLst>
                  </p:cNvPr>
                  <p:cNvSpPr/>
                  <p:nvPr/>
                </p:nvSpPr>
                <p:spPr>
                  <a:xfrm>
                    <a:off x="3962400" y="4495800"/>
                    <a:ext cx="1447800" cy="457200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B279A74-5BC7-07E6-F78C-9FE0F23F11A4}"/>
                  </a:ext>
                </a:extLst>
              </p:cNvPr>
              <p:cNvSpPr txBox="1"/>
              <p:nvPr/>
            </p:nvSpPr>
            <p:spPr>
              <a:xfrm>
                <a:off x="3810000" y="4419600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YOUR METRIC</a:t>
                </a:r>
              </a:p>
            </p:txBody>
          </p: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C23EC00-4338-4585-A28C-ACEEF2101D27}"/>
                </a:ext>
              </a:extLst>
            </p:cNvPr>
            <p:cNvSpPr/>
            <p:nvPr/>
          </p:nvSpPr>
          <p:spPr>
            <a:xfrm rot="16200000">
              <a:off x="4927526" y="1565105"/>
              <a:ext cx="3369197" cy="3439389"/>
            </a:xfrm>
            <a:prstGeom prst="ellipse">
              <a:avLst/>
            </a:prstGeom>
            <a:noFill/>
          </p:spPr>
          <p:txBody>
            <a:bodyPr spcFirstLastPara="1" wrap="square" lIns="91440" tIns="45720" rIns="91440" bIns="45720" numCol="1">
              <a:prstTxWarp prst="textCircle">
                <a:avLst>
                  <a:gd name="adj" fmla="val 10842441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0                         10                     20                      30                      40                      50                      60                      70                      80                      90                     100</a:t>
              </a:r>
            </a:p>
          </p:txBody>
        </p:sp>
      </p:grpSp>
      <p:grpSp>
        <p:nvGrpSpPr>
          <p:cNvPr id="29" name="Pointer">
            <a:extLst>
              <a:ext uri="{FF2B5EF4-FFF2-40B4-BE49-F238E27FC236}">
                <a16:creationId xmlns:a16="http://schemas.microsoft.com/office/drawing/2014/main" id="{6C67A438-8DA8-A909-2ED4-2A97A4525DC7}"/>
              </a:ext>
            </a:extLst>
          </p:cNvPr>
          <p:cNvGrpSpPr/>
          <p:nvPr/>
        </p:nvGrpSpPr>
        <p:grpSpPr>
          <a:xfrm>
            <a:off x="9206567" y="1650519"/>
            <a:ext cx="421385" cy="3537731"/>
            <a:chOff x="4572000" y="1647986"/>
            <a:chExt cx="457200" cy="3838414"/>
          </a:xfrm>
        </p:grpSpPr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74540A1-ACAD-2E19-679F-FDB4D1F311D0}"/>
                </a:ext>
              </a:extLst>
            </p:cNvPr>
            <p:cNvSpPr/>
            <p:nvPr/>
          </p:nvSpPr>
          <p:spPr>
            <a:xfrm>
              <a:off x="4686300" y="1647986"/>
              <a:ext cx="228600" cy="2466814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0" h="127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26D00BC-575E-C929-AA84-BAC6B1A8A087}"/>
                </a:ext>
              </a:extLst>
            </p:cNvPr>
            <p:cNvSpPr/>
            <p:nvPr/>
          </p:nvSpPr>
          <p:spPr>
            <a:xfrm>
              <a:off x="4572000" y="3337302"/>
              <a:ext cx="457200" cy="457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88900" h="4445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E406AA2-43C9-A352-FB70-CA41D9AF7081}"/>
                </a:ext>
              </a:extLst>
            </p:cNvPr>
            <p:cNvSpPr/>
            <p:nvPr/>
          </p:nvSpPr>
          <p:spPr>
            <a:xfrm>
              <a:off x="4800600" y="3450956"/>
              <a:ext cx="45719" cy="2035444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6350" h="254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637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6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6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6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decel="5700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9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nodeType="withEffect" p14:presetBounceEnd="35556">
                                      <p:stCondLst>
                                        <p:cond delay="300"/>
                                      </p:stCondLst>
                                      <p:childTnLst>
                                        <p:animRot by="21600000" p14:bounceEnd="35556">
                                          <p:cBhvr>
                                            <p:cTn id="18" dur="8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11" grpId="0">
            <p:bldAsOne/>
          </p:bldGraphic>
          <p:bldGraphic spid="4" grpId="0">
            <p:bldAsOne/>
          </p:bldGraphic>
          <p:bldGraphic spid="5" grpId="0">
            <p:bldAsOne/>
          </p:bldGraphic>
          <p:bldP spid="6" grpId="0" animBg="1"/>
          <p:bldP spid="7" grpId="0" animBg="1"/>
          <p:bldP spid="12" grpId="0" animBg="1"/>
          <p:bldGraphic spid="13" grpId="0">
            <p:bldAsOne/>
          </p:bldGraphic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6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6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6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decel="5700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9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8" dur="8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11" grpId="0">
            <p:bldAsOne/>
          </p:bldGraphic>
          <p:bldGraphic spid="4" grpId="0">
            <p:bldAsOne/>
          </p:bldGraphic>
          <p:bldGraphic spid="5" grpId="0">
            <p:bldAsOne/>
          </p:bldGraphic>
          <p:bldP spid="6" grpId="0" animBg="1"/>
          <p:bldP spid="7" grpId="0" animBg="1"/>
          <p:bldP spid="12" grpId="0" animBg="1"/>
          <p:bldGraphic spid="13" grpId="0">
            <p:bldAsOne/>
          </p:bldGraphic>
          <p:bldP spid="14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002060"/>
            </a:gs>
            <a:gs pos="100000">
              <a:srgbClr val="0070C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">
            <a:extLst>
              <a:ext uri="{FF2B5EF4-FFF2-40B4-BE49-F238E27FC236}">
                <a16:creationId xmlns:a16="http://schemas.microsoft.com/office/drawing/2014/main" id="{907A66CD-A842-F074-CB6D-7BBDBDFE3BFD}"/>
              </a:ext>
            </a:extLst>
          </p:cNvPr>
          <p:cNvSpPr txBox="1">
            <a:spLocks/>
          </p:cNvSpPr>
          <p:nvPr/>
        </p:nvSpPr>
        <p:spPr>
          <a:xfrm>
            <a:off x="348194" y="832468"/>
            <a:ext cx="116080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46">
              <a:spcBef>
                <a:spcPct val="0"/>
              </a:spcBef>
              <a:buNone/>
              <a:defRPr sz="3600" b="1">
                <a:solidFill>
                  <a:srgbClr val="C5F1FF"/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en-US" dirty="0"/>
              <a:t>However, if you would like more slides like these, visit www.PresenterMedia.com</a:t>
            </a:r>
          </a:p>
        </p:txBody>
      </p:sp>
      <p:sp>
        <p:nvSpPr>
          <p:cNvPr id="45" name="Title 4">
            <a:extLst>
              <a:ext uri="{FF2B5EF4-FFF2-40B4-BE49-F238E27FC236}">
                <a16:creationId xmlns:a16="http://schemas.microsoft.com/office/drawing/2014/main" id="{C910D174-C981-EDB8-8893-47170E7F62A4}"/>
              </a:ext>
            </a:extLst>
          </p:cNvPr>
          <p:cNvSpPr txBox="1">
            <a:spLocks/>
          </p:cNvSpPr>
          <p:nvPr/>
        </p:nvSpPr>
        <p:spPr>
          <a:xfrm>
            <a:off x="1251074" y="5551911"/>
            <a:ext cx="116080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Sign up and download this full template at: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j-ea"/>
                <a:cs typeface="+mj-cs"/>
                <a:hlinkClick r:id="rId3"/>
              </a:rPr>
              <a:t>https://www.presentermedia.com/powerpoint-template/project-gauge-dashboard-pid-26784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Picture 1" descr="A blue and black logo&#10;&#10;Description automatically generated">
            <a:extLst>
              <a:ext uri="{FF2B5EF4-FFF2-40B4-BE49-F238E27FC236}">
                <a16:creationId xmlns:a16="http://schemas.microsoft.com/office/drawing/2014/main" id="{909CA2BF-EA8C-9850-52ED-4AB45F34A9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94" y="5828455"/>
            <a:ext cx="725586" cy="72658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CEA4A72-9D99-4992-23A2-7FC767992C08}"/>
              </a:ext>
            </a:extLst>
          </p:cNvPr>
          <p:cNvGrpSpPr/>
          <p:nvPr/>
        </p:nvGrpSpPr>
        <p:grpSpPr>
          <a:xfrm>
            <a:off x="333729" y="119327"/>
            <a:ext cx="12770560" cy="528823"/>
            <a:chOff x="500594" y="216450"/>
            <a:chExt cx="13527464" cy="560165"/>
          </a:xfrm>
        </p:grpSpPr>
        <p:sp>
          <p:nvSpPr>
            <p:cNvPr id="26" name="Title 4">
              <a:extLst>
                <a:ext uri="{FF2B5EF4-FFF2-40B4-BE49-F238E27FC236}">
                  <a16:creationId xmlns:a16="http://schemas.microsoft.com/office/drawing/2014/main" id="{C58DBE6A-972F-574B-8328-A2438DC774B6}"/>
                </a:ext>
              </a:extLst>
            </p:cNvPr>
            <p:cNvSpPr txBox="1">
              <a:spLocks/>
            </p:cNvSpPr>
            <p:nvPr/>
          </p:nvSpPr>
          <p:spPr>
            <a:xfrm>
              <a:off x="3055258" y="266278"/>
              <a:ext cx="10972800" cy="412971"/>
            </a:xfrm>
            <a:prstGeom prst="rect">
              <a:avLst/>
            </a:prstGeom>
          </p:spPr>
          <p:txBody>
            <a:bodyPr vert="horz" lIns="60960" tIns="30480" rIns="60960" bIns="3048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867" dirty="0">
                  <a:solidFill>
                    <a:schemeClr val="bg1"/>
                  </a:solidFill>
                </a:rPr>
                <a:t>We hope you enjoy presenting with these free slides.</a:t>
              </a:r>
            </a:p>
          </p:txBody>
        </p:sp>
        <p:pic>
          <p:nvPicPr>
            <p:cNvPr id="27" name="Picture 26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5490B596-A940-4DDF-8DDB-B0D9B9CCE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594" y="216450"/>
              <a:ext cx="2289108" cy="56016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94A4679-96C0-B3E8-3B0B-F9C61DE9FAB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167" y="2497797"/>
            <a:ext cx="2097622" cy="11799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486279-688C-6F7A-21F1-48196177476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6393" y="2495588"/>
            <a:ext cx="2105478" cy="11843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8F8BFB-4AE7-E74C-4E02-A032C8F04A5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7476" y="2495096"/>
            <a:ext cx="2121191" cy="11931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DC12AB-C539-DF02-C5F4-8E917F8FA6D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366" y="3772286"/>
            <a:ext cx="2097622" cy="11941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413E7B-20CC-FEF9-8D54-2B082F41449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4350" y="3784041"/>
            <a:ext cx="2105478" cy="11843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F0271C7-C5DD-B53A-A76A-2EA50CE1066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6334" y="3785534"/>
            <a:ext cx="2105278" cy="11906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B4893E-D10A-0741-275B-A9B5D83C5DCA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6482" y="2509827"/>
            <a:ext cx="2095002" cy="11784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D975C2-0E89-6A20-F9BA-207CB8F59E8E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6174" y="3788216"/>
            <a:ext cx="2095002" cy="11784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FA98A1-0DE7-B097-238F-D3EB7CF065DA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5013" y="2509827"/>
            <a:ext cx="2095002" cy="11784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F250AF-805C-0C01-8E47-C74DDC0072FB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4706" y="3788216"/>
            <a:ext cx="2095000" cy="117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89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002060"/>
            </a:gs>
            <a:gs pos="100000">
              <a:srgbClr val="0070C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moky-stage">
            <a:hlinkClick r:id="" action="ppaction://media"/>
            <a:extLst>
              <a:ext uri="{FF2B5EF4-FFF2-40B4-BE49-F238E27FC236}">
                <a16:creationId xmlns:a16="http://schemas.microsoft.com/office/drawing/2014/main" id="{1C0B709B-1E9A-6FFE-04FB-238DDA06D7E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99409" y="2987883"/>
            <a:ext cx="3554484" cy="199939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8A808F0-77F7-F15F-4C68-820107AFC86D}"/>
              </a:ext>
            </a:extLst>
          </p:cNvPr>
          <p:cNvSpPr/>
          <p:nvPr/>
        </p:nvSpPr>
        <p:spPr>
          <a:xfrm>
            <a:off x="0" y="2202191"/>
            <a:ext cx="12192000" cy="471985"/>
          </a:xfrm>
          <a:prstGeom prst="rect">
            <a:avLst/>
          </a:prstGeom>
          <a:solidFill>
            <a:srgbClr val="FFFFF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92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FB3D4D77-A573-30F5-4469-3B4B9013AA83}"/>
              </a:ext>
            </a:extLst>
          </p:cNvPr>
          <p:cNvSpPr txBox="1">
            <a:spLocks/>
          </p:cNvSpPr>
          <p:nvPr/>
        </p:nvSpPr>
        <p:spPr>
          <a:xfrm>
            <a:off x="356460" y="79992"/>
            <a:ext cx="11608078" cy="739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92"/>
            <a:r>
              <a:rPr lang="en-US" b="1" dirty="0">
                <a:solidFill>
                  <a:srgbClr val="B4DCFA"/>
                </a:solidFill>
                <a:latin typeface="Calibri"/>
              </a:rPr>
              <a:t>Have You Signed Up for Our Free Plan? 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E5D18A9B-DC26-35C2-4B0A-6B15F842F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115" y="780492"/>
            <a:ext cx="10972800" cy="412971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Get access to a selection of </a:t>
            </a:r>
            <a:r>
              <a:rPr lang="en-US" sz="2800" b="1" dirty="0">
                <a:solidFill>
                  <a:schemeClr val="bg1"/>
                </a:solidFill>
              </a:rPr>
              <a:t>free animated PowerPoint templates</a:t>
            </a:r>
            <a:r>
              <a:rPr lang="en-US" sz="2800" dirty="0">
                <a:solidFill>
                  <a:schemeClr val="bg1"/>
                </a:solidFill>
              </a:rPr>
              <a:t>.  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8D41F91F-3A1A-ED1C-C7A8-E53F511D0073}"/>
              </a:ext>
            </a:extLst>
          </p:cNvPr>
          <p:cNvSpPr txBox="1">
            <a:spLocks/>
          </p:cNvSpPr>
          <p:nvPr/>
        </p:nvSpPr>
        <p:spPr>
          <a:xfrm>
            <a:off x="1232129" y="5627048"/>
            <a:ext cx="10807331" cy="7265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92"/>
            <a:r>
              <a:rPr lang="en-US" sz="3200" b="1" dirty="0">
                <a:solidFill>
                  <a:prstClr val="white"/>
                </a:solidFill>
                <a:latin typeface="Calibri"/>
              </a:rPr>
              <a:t>Sign up for free:</a:t>
            </a:r>
          </a:p>
          <a:p>
            <a:pPr algn="l" defTabSz="914492"/>
            <a:r>
              <a:rPr lang="en-US" sz="1800" b="1" dirty="0">
                <a:solidFill>
                  <a:srgbClr val="01A5E4"/>
                </a:solidFill>
                <a:latin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https://www.presentermedia.com/pricing</a:t>
            </a:r>
            <a:endParaRPr lang="en-US" sz="1800" b="1" dirty="0">
              <a:solidFill>
                <a:srgbClr val="01A5E4"/>
              </a:solidFill>
              <a:latin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4ABD05-19BD-A02A-2437-72BC4384A4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9193" y="3164707"/>
            <a:ext cx="2803959" cy="18225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BAFA3A-46F1-FBB6-FDAF-0157B0D7DD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717566"/>
            <a:ext cx="2519193" cy="25191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0358FE0-749C-F3E7-6153-6D14AFD492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6549" y="2851388"/>
            <a:ext cx="2212337" cy="2212337"/>
          </a:xfrm>
          <a:prstGeom prst="rect">
            <a:avLst/>
          </a:prstGeom>
        </p:spPr>
      </p:pic>
      <p:sp>
        <p:nvSpPr>
          <p:cNvPr id="22" name="Title 4">
            <a:extLst>
              <a:ext uri="{FF2B5EF4-FFF2-40B4-BE49-F238E27FC236}">
                <a16:creationId xmlns:a16="http://schemas.microsoft.com/office/drawing/2014/main" id="{3C02CA91-CAE3-4527-E509-A76824DB8992}"/>
              </a:ext>
            </a:extLst>
          </p:cNvPr>
          <p:cNvSpPr txBox="1">
            <a:spLocks/>
          </p:cNvSpPr>
          <p:nvPr/>
        </p:nvSpPr>
        <p:spPr>
          <a:xfrm>
            <a:off x="282752" y="2310044"/>
            <a:ext cx="1993900" cy="299669"/>
          </a:xfrm>
          <a:prstGeom prst="rect">
            <a:avLst/>
          </a:prstGeom>
        </p:spPr>
        <p:txBody>
          <a:bodyPr vert="horz" lIns="60960" tIns="30480" rIns="60960" bIns="30480" rtlCol="0" anchor="ctr">
            <a:noAutofit/>
          </a:bodyPr>
          <a:lstStyle>
            <a:lvl1pPr algn="ctr" defTabSz="1371600" rtl="0" eaLnBrk="1" latinLnBrk="0" hangingPunct="1"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92"/>
            <a:r>
              <a:rPr lang="en-US" sz="1600" dirty="0">
                <a:solidFill>
                  <a:srgbClr val="FFFFFF"/>
                </a:solidFill>
                <a:latin typeface="Calibri"/>
              </a:rPr>
              <a:t>Clipart</a:t>
            </a:r>
          </a:p>
        </p:txBody>
      </p:sp>
      <p:sp>
        <p:nvSpPr>
          <p:cNvPr id="23" name="Title 4">
            <a:extLst>
              <a:ext uri="{FF2B5EF4-FFF2-40B4-BE49-F238E27FC236}">
                <a16:creationId xmlns:a16="http://schemas.microsoft.com/office/drawing/2014/main" id="{5EC51F4F-6EC3-02F3-9188-FAD9410E8A3A}"/>
              </a:ext>
            </a:extLst>
          </p:cNvPr>
          <p:cNvSpPr txBox="1">
            <a:spLocks/>
          </p:cNvSpPr>
          <p:nvPr/>
        </p:nvSpPr>
        <p:spPr>
          <a:xfrm>
            <a:off x="2941080" y="2310044"/>
            <a:ext cx="1993900" cy="299669"/>
          </a:xfrm>
          <a:prstGeom prst="rect">
            <a:avLst/>
          </a:prstGeom>
        </p:spPr>
        <p:txBody>
          <a:bodyPr vert="horz" lIns="60960" tIns="30480" rIns="60960" bIns="30480" rtlCol="0" anchor="ctr">
            <a:noAutofit/>
          </a:bodyPr>
          <a:lstStyle>
            <a:lvl1pPr algn="ctr" defTabSz="1371600" rtl="0" eaLnBrk="1" latinLnBrk="0" hangingPunct="1"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92"/>
            <a:r>
              <a:rPr lang="en-US" sz="1600" dirty="0">
                <a:solidFill>
                  <a:srgbClr val="FFFFFF"/>
                </a:solidFill>
                <a:latin typeface="Calibri"/>
              </a:rPr>
              <a:t>Animated Clips</a:t>
            </a: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DCE4B852-E544-CF92-F353-032511AC241D}"/>
              </a:ext>
            </a:extLst>
          </p:cNvPr>
          <p:cNvSpPr txBox="1">
            <a:spLocks/>
          </p:cNvSpPr>
          <p:nvPr/>
        </p:nvSpPr>
        <p:spPr>
          <a:xfrm>
            <a:off x="6303423" y="2310044"/>
            <a:ext cx="1993900" cy="299669"/>
          </a:xfrm>
          <a:prstGeom prst="rect">
            <a:avLst/>
          </a:prstGeom>
        </p:spPr>
        <p:txBody>
          <a:bodyPr vert="horz" lIns="60960" tIns="30480" rIns="60960" bIns="30480" rtlCol="0" anchor="ctr">
            <a:noAutofit/>
          </a:bodyPr>
          <a:lstStyle>
            <a:lvl1pPr algn="ctr" defTabSz="1371600" rtl="0" eaLnBrk="1" latinLnBrk="0" hangingPunct="1"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92"/>
            <a:r>
              <a:rPr lang="en-US" sz="1600" dirty="0">
                <a:solidFill>
                  <a:srgbClr val="FFFFFF"/>
                </a:solidFill>
                <a:latin typeface="Calibri"/>
              </a:rPr>
              <a:t>Videos</a:t>
            </a:r>
          </a:p>
        </p:txBody>
      </p:sp>
      <p:sp>
        <p:nvSpPr>
          <p:cNvPr id="25" name="Title 4">
            <a:extLst>
              <a:ext uri="{FF2B5EF4-FFF2-40B4-BE49-F238E27FC236}">
                <a16:creationId xmlns:a16="http://schemas.microsoft.com/office/drawing/2014/main" id="{1DA74397-124E-4C40-C599-C43F0E57E9AD}"/>
              </a:ext>
            </a:extLst>
          </p:cNvPr>
          <p:cNvSpPr txBox="1">
            <a:spLocks/>
          </p:cNvSpPr>
          <p:nvPr/>
        </p:nvSpPr>
        <p:spPr>
          <a:xfrm>
            <a:off x="9665766" y="2319515"/>
            <a:ext cx="1993900" cy="299669"/>
          </a:xfrm>
          <a:prstGeom prst="rect">
            <a:avLst/>
          </a:prstGeom>
        </p:spPr>
        <p:txBody>
          <a:bodyPr vert="horz" lIns="60960" tIns="30480" rIns="60960" bIns="30480" rtlCol="0" anchor="ctr">
            <a:normAutofit lnSpcReduction="10000"/>
          </a:bodyPr>
          <a:lstStyle>
            <a:lvl1pPr algn="ctr" defTabSz="1371600" rtl="0" eaLnBrk="1" latinLnBrk="0" hangingPunct="1"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92"/>
            <a:r>
              <a:rPr lang="en-US" sz="1600" dirty="0">
                <a:solidFill>
                  <a:srgbClr val="FFFFFF"/>
                </a:solidFill>
                <a:latin typeface="Calibri"/>
              </a:rPr>
              <a:t>Word Clouds</a:t>
            </a:r>
          </a:p>
        </p:txBody>
      </p:sp>
      <p:sp>
        <p:nvSpPr>
          <p:cNvPr id="27" name="Title 4">
            <a:extLst>
              <a:ext uri="{FF2B5EF4-FFF2-40B4-BE49-F238E27FC236}">
                <a16:creationId xmlns:a16="http://schemas.microsoft.com/office/drawing/2014/main" id="{D65BA351-7AB6-5437-4430-24285454E99A}"/>
              </a:ext>
            </a:extLst>
          </p:cNvPr>
          <p:cNvSpPr txBox="1">
            <a:spLocks/>
          </p:cNvSpPr>
          <p:nvPr/>
        </p:nvSpPr>
        <p:spPr>
          <a:xfrm>
            <a:off x="423115" y="1659488"/>
            <a:ext cx="10972800" cy="412971"/>
          </a:xfrm>
          <a:prstGeom prst="rect">
            <a:avLst/>
          </a:prstGeom>
        </p:spPr>
        <p:txBody>
          <a:bodyPr vert="horz" lIns="60960" tIns="30480" rIns="60960" bIns="30480" rtlCol="0" anchor="ctr">
            <a:noAutofit/>
          </a:bodyPr>
          <a:lstStyle>
            <a:lvl1pPr algn="ctr" defTabSz="1371600" rtl="0" eaLnBrk="1" latinLnBrk="0" hangingPunct="1"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92"/>
            <a:r>
              <a:rPr lang="en-US" sz="2000" dirty="0">
                <a:solidFill>
                  <a:prstClr val="white"/>
                </a:solidFill>
                <a:latin typeface="Calibri"/>
              </a:rPr>
              <a:t>Also, find many free customizable presentation graphics to amplify your message.</a:t>
            </a:r>
          </a:p>
        </p:txBody>
      </p:sp>
      <p:sp>
        <p:nvSpPr>
          <p:cNvPr id="28" name="Title 4">
            <a:extLst>
              <a:ext uri="{FF2B5EF4-FFF2-40B4-BE49-F238E27FC236}">
                <a16:creationId xmlns:a16="http://schemas.microsoft.com/office/drawing/2014/main" id="{F2C29888-0EC9-0FFA-4B2A-165F650D2045}"/>
              </a:ext>
            </a:extLst>
          </p:cNvPr>
          <p:cNvSpPr txBox="1">
            <a:spLocks/>
          </p:cNvSpPr>
          <p:nvPr/>
        </p:nvSpPr>
        <p:spPr>
          <a:xfrm>
            <a:off x="6303423" y="5118817"/>
            <a:ext cx="1993900" cy="299669"/>
          </a:xfrm>
          <a:prstGeom prst="rect">
            <a:avLst/>
          </a:prstGeom>
        </p:spPr>
        <p:txBody>
          <a:bodyPr vert="horz" lIns="60960" tIns="30480" rIns="60960" bIns="30480" rtlCol="0" anchor="ctr">
            <a:normAutofit fontScale="32500" lnSpcReduction="20000"/>
          </a:bodyPr>
          <a:lstStyle>
            <a:lvl1pPr algn="ctr" defTabSz="1371600" rtl="0" eaLnBrk="1" latinLnBrk="0" hangingPunct="1"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92"/>
            <a:r>
              <a:rPr lang="en-US" sz="4400" dirty="0">
                <a:solidFill>
                  <a:srgbClr val="FFFFFF"/>
                </a:solidFill>
                <a:latin typeface="Calibri"/>
              </a:rPr>
              <a:t>Play Slideshow to View</a:t>
            </a:r>
          </a:p>
        </p:txBody>
      </p:sp>
      <p:pic>
        <p:nvPicPr>
          <p:cNvPr id="31" name="Picture 30" descr="A blue and black logo&#10;&#10;Description automatically generated">
            <a:extLst>
              <a:ext uri="{FF2B5EF4-FFF2-40B4-BE49-F238E27FC236}">
                <a16:creationId xmlns:a16="http://schemas.microsoft.com/office/drawing/2014/main" id="{EA1A0258-B647-627A-0311-1358062A3E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16" y="5663140"/>
            <a:ext cx="725586" cy="72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6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002060"/>
            </a:gs>
            <a:gs pos="100000">
              <a:srgbClr val="0070C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91590" y="2639410"/>
            <a:ext cx="72390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93E5FF"/>
                </a:solidFill>
              </a:rPr>
              <a:t>Have Questions? Email us!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291959" y="3782410"/>
            <a:ext cx="5384800" cy="533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93E5FF"/>
                </a:solidFill>
              </a:rPr>
              <a:t>support@presentermedia.com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864" y="886507"/>
            <a:ext cx="5267239" cy="5618389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DEBE76A-9779-EF77-A443-B0F8D01724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87" y="1623848"/>
            <a:ext cx="6485507" cy="158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869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nswer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006E9A"/>
      </a:accent1>
      <a:accent2>
        <a:srgbClr val="9E0028"/>
      </a:accent2>
      <a:accent3>
        <a:srgbClr val="1FA135"/>
      </a:accent3>
      <a:accent4>
        <a:srgbClr val="5DCEAF"/>
      </a:accent4>
      <a:accent5>
        <a:srgbClr val="FFA40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gauges toolkit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</TotalTime>
  <Words>520</Words>
  <Application>Microsoft Office PowerPoint</Application>
  <PresentationFormat>Widescreen</PresentationFormat>
  <Paragraphs>89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1_Office Theme</vt:lpstr>
      <vt:lpstr>2_Office Theme</vt:lpstr>
      <vt:lpstr>DASHBOARD TOOL KIT</vt:lpstr>
      <vt:lpstr>PROJECT COMPLETION</vt:lpstr>
      <vt:lpstr>DATADRIVEN ADJUSTABLE LINEAR GRAPHS</vt:lpstr>
      <vt:lpstr>PowerPoint Presentation</vt:lpstr>
      <vt:lpstr>Get access to a selection of free animated PowerPoint templates.  </vt:lpstr>
      <vt:lpstr>Have Questions? Email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</dc:creator>
  <cp:lastModifiedBy>James Maloney</cp:lastModifiedBy>
  <cp:revision>103</cp:revision>
  <dcterms:created xsi:type="dcterms:W3CDTF">2024-01-02T17:36:58Z</dcterms:created>
  <dcterms:modified xsi:type="dcterms:W3CDTF">2024-07-31T21:35:23Z</dcterms:modified>
</cp:coreProperties>
</file>