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9"/>
  </p:notesMasterIdLst>
  <p:sldIdLst>
    <p:sldId id="257" r:id="rId3"/>
    <p:sldId id="266" r:id="rId4"/>
    <p:sldId id="260" r:id="rId5"/>
    <p:sldId id="320" r:id="rId6"/>
    <p:sldId id="322" r:id="rId7"/>
    <p:sldId id="32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000000"/>
    <a:srgbClr val="1F414A"/>
    <a:srgbClr val="2E5432"/>
    <a:srgbClr val="3FB6BF"/>
    <a:srgbClr val="D44744"/>
    <a:srgbClr val="DC403E"/>
    <a:srgbClr val="E68364"/>
    <a:srgbClr val="8BA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4823" autoAdjust="0"/>
  </p:normalViewPr>
  <p:slideViewPr>
    <p:cSldViewPr snapToGrid="0">
      <p:cViewPr varScale="1">
        <p:scale>
          <a:sx n="103" d="100"/>
          <a:sy n="103" d="100"/>
        </p:scale>
        <p:origin x="9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92AA0-3BEF-4236-BBD5-5D5D2243DDB4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8E967-7B0B-47A5-BCEA-C4BC7253DB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7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60BB8-294A-4F44-B8C9-C159D781104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1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483EC-27F4-4830-9869-009980C184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4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9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3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E59DF50-F724-A8EF-5024-D63A704D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57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436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47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949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EA287C8E-D917-0C2D-2D73-ACFF8CC32C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6908" y="2117138"/>
            <a:ext cx="2769315" cy="1554604"/>
          </a:xfrm>
          <a:custGeom>
            <a:avLst/>
            <a:gdLst>
              <a:gd name="connsiteX0" fmla="*/ 701045 w 2076986"/>
              <a:gd name="connsiteY0" fmla="*/ 0 h 1165953"/>
              <a:gd name="connsiteX1" fmla="*/ 2076986 w 2076986"/>
              <a:gd name="connsiteY1" fmla="*/ 0 h 1165953"/>
              <a:gd name="connsiteX2" fmla="*/ 1375941 w 2076986"/>
              <a:gd name="connsiteY2" fmla="*/ 1165953 h 1165953"/>
              <a:gd name="connsiteX3" fmla="*/ 0 w 2076986"/>
              <a:gd name="connsiteY3" fmla="*/ 1165953 h 116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986" h="1165953">
                <a:moveTo>
                  <a:pt x="701045" y="0"/>
                </a:moveTo>
                <a:lnTo>
                  <a:pt x="2076986" y="0"/>
                </a:lnTo>
                <a:lnTo>
                  <a:pt x="1375941" y="1165953"/>
                </a:lnTo>
                <a:lnTo>
                  <a:pt x="0" y="1165953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C5B64C1D-5D7D-B001-B065-A6D641C917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42445" y="2117138"/>
            <a:ext cx="2769315" cy="1554604"/>
          </a:xfrm>
          <a:custGeom>
            <a:avLst/>
            <a:gdLst>
              <a:gd name="connsiteX0" fmla="*/ 701045 w 2076986"/>
              <a:gd name="connsiteY0" fmla="*/ 0 h 1165953"/>
              <a:gd name="connsiteX1" fmla="*/ 2076986 w 2076986"/>
              <a:gd name="connsiteY1" fmla="*/ 0 h 1165953"/>
              <a:gd name="connsiteX2" fmla="*/ 1375941 w 2076986"/>
              <a:gd name="connsiteY2" fmla="*/ 1165953 h 1165953"/>
              <a:gd name="connsiteX3" fmla="*/ 0 w 2076986"/>
              <a:gd name="connsiteY3" fmla="*/ 1165953 h 116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986" h="1165953">
                <a:moveTo>
                  <a:pt x="701045" y="0"/>
                </a:moveTo>
                <a:lnTo>
                  <a:pt x="2076986" y="0"/>
                </a:lnTo>
                <a:lnTo>
                  <a:pt x="1375941" y="1165953"/>
                </a:lnTo>
                <a:lnTo>
                  <a:pt x="0" y="1165953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F500B1B-9F43-0767-9584-194818FC44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05248" y="2117138"/>
            <a:ext cx="2769315" cy="1554604"/>
          </a:xfrm>
          <a:custGeom>
            <a:avLst/>
            <a:gdLst>
              <a:gd name="connsiteX0" fmla="*/ 701045 w 2076986"/>
              <a:gd name="connsiteY0" fmla="*/ 0 h 1165953"/>
              <a:gd name="connsiteX1" fmla="*/ 2076986 w 2076986"/>
              <a:gd name="connsiteY1" fmla="*/ 0 h 1165953"/>
              <a:gd name="connsiteX2" fmla="*/ 1375941 w 2076986"/>
              <a:gd name="connsiteY2" fmla="*/ 1165953 h 1165953"/>
              <a:gd name="connsiteX3" fmla="*/ 0 w 2076986"/>
              <a:gd name="connsiteY3" fmla="*/ 1165953 h 116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986" h="1165953">
                <a:moveTo>
                  <a:pt x="701045" y="0"/>
                </a:moveTo>
                <a:lnTo>
                  <a:pt x="2076986" y="0"/>
                </a:lnTo>
                <a:lnTo>
                  <a:pt x="1375941" y="1165953"/>
                </a:lnTo>
                <a:lnTo>
                  <a:pt x="0" y="1165953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EA913FCB-A39E-DD6D-F090-08ECE3E110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1371" y="2117138"/>
            <a:ext cx="2769315" cy="1554604"/>
          </a:xfrm>
          <a:custGeom>
            <a:avLst/>
            <a:gdLst>
              <a:gd name="connsiteX0" fmla="*/ 701045 w 2076986"/>
              <a:gd name="connsiteY0" fmla="*/ 0 h 1165953"/>
              <a:gd name="connsiteX1" fmla="*/ 2076986 w 2076986"/>
              <a:gd name="connsiteY1" fmla="*/ 0 h 1165953"/>
              <a:gd name="connsiteX2" fmla="*/ 1375941 w 2076986"/>
              <a:gd name="connsiteY2" fmla="*/ 1165953 h 1165953"/>
              <a:gd name="connsiteX3" fmla="*/ 0 w 2076986"/>
              <a:gd name="connsiteY3" fmla="*/ 1165953 h 116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986" h="1165953">
                <a:moveTo>
                  <a:pt x="701045" y="0"/>
                </a:moveTo>
                <a:lnTo>
                  <a:pt x="2076986" y="0"/>
                </a:lnTo>
                <a:lnTo>
                  <a:pt x="1375941" y="1165953"/>
                </a:lnTo>
                <a:lnTo>
                  <a:pt x="0" y="1165953"/>
                </a:lnTo>
                <a:close/>
              </a:path>
            </a:pathLst>
          </a:custGeom>
          <a:solidFill>
            <a:schemeClr val="accent5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725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32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138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895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6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97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609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B4BF3A6-B899-1398-56CB-42C89110C8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3115" y="0"/>
            <a:ext cx="5517568" cy="6423096"/>
          </a:xfrm>
          <a:custGeom>
            <a:avLst/>
            <a:gdLst>
              <a:gd name="connsiteX0" fmla="*/ 0 w 4138176"/>
              <a:gd name="connsiteY0" fmla="*/ 0 h 4817322"/>
              <a:gd name="connsiteX1" fmla="*/ 4138176 w 4138176"/>
              <a:gd name="connsiteY1" fmla="*/ 0 h 4817322"/>
              <a:gd name="connsiteX2" fmla="*/ 4138176 w 4138176"/>
              <a:gd name="connsiteY2" fmla="*/ 4803775 h 4817322"/>
              <a:gd name="connsiteX3" fmla="*/ 2939626 w 4138176"/>
              <a:gd name="connsiteY3" fmla="*/ 4817322 h 481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8176" h="4817322">
                <a:moveTo>
                  <a:pt x="0" y="0"/>
                </a:moveTo>
                <a:lnTo>
                  <a:pt x="4138176" y="0"/>
                </a:lnTo>
                <a:lnTo>
                  <a:pt x="4138176" y="4803775"/>
                </a:lnTo>
                <a:lnTo>
                  <a:pt x="2939626" y="481732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D32A4-48BC-4135-B975-DDA515D8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069C8-6728-47EB-B8B5-65482447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9BC58-83CE-4FA7-A7EA-3531FCA8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31CCB-0418-4B67-A60D-24710A96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431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ED408D-C357-4CA7-BCCA-AA9B664E9A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17568" cy="6423096"/>
          </a:xfrm>
          <a:custGeom>
            <a:avLst/>
            <a:gdLst>
              <a:gd name="connsiteX0" fmla="*/ 1198550 w 4138176"/>
              <a:gd name="connsiteY0" fmla="*/ 0 h 4817322"/>
              <a:gd name="connsiteX1" fmla="*/ 4138176 w 4138176"/>
              <a:gd name="connsiteY1" fmla="*/ 4817322 h 4817322"/>
              <a:gd name="connsiteX2" fmla="*/ 0 w 4138176"/>
              <a:gd name="connsiteY2" fmla="*/ 4817322 h 4817322"/>
              <a:gd name="connsiteX3" fmla="*/ 0 w 4138176"/>
              <a:gd name="connsiteY3" fmla="*/ 13547 h 481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8176" h="4817322">
                <a:moveTo>
                  <a:pt x="1198550" y="0"/>
                </a:moveTo>
                <a:lnTo>
                  <a:pt x="4138176" y="4817322"/>
                </a:lnTo>
                <a:lnTo>
                  <a:pt x="0" y="4817322"/>
                </a:lnTo>
                <a:lnTo>
                  <a:pt x="0" y="1354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D32A4-48BC-4135-B975-DDA515D8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069C8-6728-47EB-B8B5-65482447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9BC58-83CE-4FA7-A7EA-3531FCA8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31CCB-0418-4B67-A60D-24710A96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58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3160E0-7878-767E-983B-92D7321399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487191" y="0"/>
            <a:ext cx="3749099" cy="3525011"/>
          </a:xfrm>
          <a:custGeom>
            <a:avLst/>
            <a:gdLst>
              <a:gd name="connsiteX0" fmla="*/ 1198550 w 2811824"/>
              <a:gd name="connsiteY0" fmla="*/ 0 h 2643758"/>
              <a:gd name="connsiteX1" fmla="*/ 2811824 w 2811824"/>
              <a:gd name="connsiteY1" fmla="*/ 2643758 h 2643758"/>
              <a:gd name="connsiteX2" fmla="*/ 0 w 2811824"/>
              <a:gd name="connsiteY2" fmla="*/ 2643758 h 2643758"/>
              <a:gd name="connsiteX3" fmla="*/ 0 w 2811824"/>
              <a:gd name="connsiteY3" fmla="*/ 13547 h 264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1824" h="2643758">
                <a:moveTo>
                  <a:pt x="1198550" y="0"/>
                </a:moveTo>
                <a:lnTo>
                  <a:pt x="2811824" y="2643758"/>
                </a:lnTo>
                <a:lnTo>
                  <a:pt x="0" y="2643758"/>
                </a:lnTo>
                <a:lnTo>
                  <a:pt x="0" y="1354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D32A4-48BC-4135-B975-DDA515D8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069C8-6728-47EB-B8B5-65482447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9BC58-83CE-4FA7-A7EA-3531FCA8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31CCB-0418-4B67-A60D-24710A96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021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14917" y="2660651"/>
            <a:ext cx="4129616" cy="3361267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688288" y="1220756"/>
            <a:ext cx="2207683" cy="2112433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688288" y="3813043"/>
            <a:ext cx="2302933" cy="230293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107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406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93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826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8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5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9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6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0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1177-FC0E-4391-920C-1EA553AB7EDB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5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D4620-FBB6-4BD5-BAFD-97D83D40BE53}" type="datetimeFigureOut">
              <a:rPr lang="en-GB" smtClean="0"/>
              <a:t>31/07/2024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8C277-CF80-4C80-96F8-F105B234F9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2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hdphoto" Target="../media/hdphoto6.wdp"/><Relationship Id="rId3" Type="http://schemas.openxmlformats.org/officeDocument/2006/relationships/hyperlink" Target="https://www.presentermedia.com/powerpoint-template/flashy-business-proposal-pid-28037" TargetMode="External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5" Type="http://schemas.openxmlformats.org/officeDocument/2006/relationships/hyperlink" Target="https://www.presentermedia.com/pricing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" name="Picture Placeholder 14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8FC4E41D-984F-CC2D-9459-55F85EB1D5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517568" cy="6423096"/>
          </a:xfrm>
        </p:spPr>
      </p:pic>
      <p:sp>
        <p:nvSpPr>
          <p:cNvPr id="24" name="TextBox 23"/>
          <p:cNvSpPr txBox="1"/>
          <p:nvPr/>
        </p:nvSpPr>
        <p:spPr>
          <a:xfrm>
            <a:off x="5526051" y="3717032"/>
            <a:ext cx="5517568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GB" sz="2133" dirty="0">
                <a:solidFill>
                  <a:srgbClr val="FFFFFF"/>
                </a:solidFill>
                <a:latin typeface="Calibri"/>
              </a:rPr>
              <a:t>Lorem ipsum dolor sit amet, consectetuer adipiscing elit. Maecenas porttitor congue massa. Fusce posuere, magna sed pulvinar ultricies, purus lectus malesuada libero, sit amet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commodo</a:t>
            </a:r>
            <a:r>
              <a:rPr lang="en-GB" sz="2133" dirty="0">
                <a:solidFill>
                  <a:srgbClr val="FFFFFF"/>
                </a:solidFill>
                <a:latin typeface="Calibri"/>
              </a:rPr>
              <a:t> magna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108894-E334-4319-A77A-2878BE478947}"/>
              </a:ext>
            </a:extLst>
          </p:cNvPr>
          <p:cNvSpPr/>
          <p:nvPr/>
        </p:nvSpPr>
        <p:spPr>
          <a:xfrm flipV="1">
            <a:off x="1364436" y="0"/>
            <a:ext cx="5114973" cy="6858000"/>
          </a:xfrm>
          <a:custGeom>
            <a:avLst/>
            <a:gdLst>
              <a:gd name="connsiteX0" fmla="*/ 0 w 3836230"/>
              <a:gd name="connsiteY0" fmla="*/ 5143500 h 5143500"/>
              <a:gd name="connsiteX1" fmla="*/ 741817 w 3836230"/>
              <a:gd name="connsiteY1" fmla="*/ 5143500 h 5143500"/>
              <a:gd name="connsiteX2" fmla="*/ 3836230 w 3836230"/>
              <a:gd name="connsiteY2" fmla="*/ 0 h 5143500"/>
              <a:gd name="connsiteX3" fmla="*/ 3094413 w 3836230"/>
              <a:gd name="connsiteY3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6230" h="5143500">
                <a:moveTo>
                  <a:pt x="0" y="5143500"/>
                </a:moveTo>
                <a:lnTo>
                  <a:pt x="741817" y="5143500"/>
                </a:lnTo>
                <a:lnTo>
                  <a:pt x="3836230" y="0"/>
                </a:lnTo>
                <a:lnTo>
                  <a:pt x="309441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5840" y="2603796"/>
            <a:ext cx="6785931" cy="116277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 defTabSz="1219170"/>
            <a:r>
              <a:rPr lang="en-GB" sz="9600" b="1" dirty="0">
                <a:solidFill>
                  <a:srgbClr val="05574F">
                    <a:lumMod val="50000"/>
                    <a:lumOff val="50000"/>
                  </a:srgbClr>
                </a:solidFill>
                <a:latin typeface="Calibri"/>
              </a:rPr>
              <a:t>PROPOSAL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BB39AF-1BD2-1671-DC84-CCBDC65E1BBC}"/>
              </a:ext>
            </a:extLst>
          </p:cNvPr>
          <p:cNvGrpSpPr/>
          <p:nvPr/>
        </p:nvGrpSpPr>
        <p:grpSpPr>
          <a:xfrm>
            <a:off x="11212203" y="3909053"/>
            <a:ext cx="215199" cy="1440160"/>
            <a:chOff x="8404010" y="1987700"/>
            <a:chExt cx="257885" cy="1448146"/>
          </a:xfrm>
          <a:solidFill>
            <a:schemeClr val="accent1">
              <a:lumMod val="75000"/>
              <a:lumOff val="25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8404010" y="1987700"/>
              <a:ext cx="153090" cy="14481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616176" y="1987700"/>
              <a:ext cx="45719" cy="14481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24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lumOff val="50000"/>
                </a:schemeClr>
              </a:gs>
              <a:gs pos="98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82821" y="6457110"/>
            <a:ext cx="403244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GB" sz="1467" dirty="0">
                <a:solidFill>
                  <a:srgbClr val="0F165D">
                    <a:lumMod val="50000"/>
                  </a:srgbClr>
                </a:solidFill>
                <a:latin typeface="Calibri"/>
              </a:rPr>
              <a:t>www.yourwebsitehere.com</a:t>
            </a:r>
            <a:endParaRPr lang="en-GB" sz="2400" dirty="0">
              <a:solidFill>
                <a:srgbClr val="0F165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550B9-343C-E666-C581-4A1EE0995430}"/>
              </a:ext>
            </a:extLst>
          </p:cNvPr>
          <p:cNvSpPr txBox="1"/>
          <p:nvPr/>
        </p:nvSpPr>
        <p:spPr>
          <a:xfrm>
            <a:off x="4655840" y="1630840"/>
            <a:ext cx="6785931" cy="116277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 defTabSz="1219170"/>
            <a:r>
              <a:rPr lang="en-GB" sz="10933" dirty="0">
                <a:solidFill>
                  <a:srgbClr val="FFFFFF"/>
                </a:solidFill>
                <a:latin typeface="Calibri"/>
              </a:rPr>
              <a:t>BUSINESS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A7A2C5-2119-6AAB-672E-628344477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4741" y="296641"/>
            <a:ext cx="897752" cy="9012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6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decel="55000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4" decel="54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54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 animBg="1"/>
      <p:bldP spid="2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4B4787-DDF3-1DFC-40EA-8DB610B79F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Picture Placeholder 14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9A4DF93D-F8E2-5703-FB82-7F3276742A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87191" y="0"/>
            <a:ext cx="3749099" cy="3525011"/>
          </a:xfrm>
        </p:spPr>
      </p:pic>
      <p:sp>
        <p:nvSpPr>
          <p:cNvPr id="24" name="TextBox 23"/>
          <p:cNvSpPr txBox="1"/>
          <p:nvPr/>
        </p:nvSpPr>
        <p:spPr>
          <a:xfrm>
            <a:off x="601162" y="1906764"/>
            <a:ext cx="5952661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dirty="0">
                <a:solidFill>
                  <a:srgbClr val="FFFFFF"/>
                </a:solidFill>
                <a:latin typeface="Calibri"/>
              </a:rPr>
              <a:t>Lorem ipsum dolor sit amet, consectetuer adipiscing elit. Maecenas porttitor congue massa. Fusce posuere, magna sed pulvinar ultricies, purus lectus malesuada libero, sit amet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commodo</a:t>
            </a:r>
            <a:r>
              <a:rPr lang="en-GB" sz="2133" dirty="0">
                <a:solidFill>
                  <a:srgbClr val="FFFFFF"/>
                </a:solidFill>
                <a:latin typeface="Calibri"/>
              </a:rPr>
              <a:t> magna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6971" y="1056608"/>
            <a:ext cx="6785931" cy="589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219170"/>
            <a:r>
              <a:rPr lang="en-GB" sz="5333" b="1">
                <a:solidFill>
                  <a:srgbClr val="05574F">
                    <a:lumMod val="50000"/>
                    <a:lumOff val="50000"/>
                  </a:srgbClr>
                </a:solidFill>
                <a:latin typeface="Calibri"/>
              </a:rPr>
              <a:t>COMPANY</a:t>
            </a:r>
            <a:endParaRPr lang="en-GB" sz="5333" b="1" dirty="0">
              <a:solidFill>
                <a:srgbClr val="05574F">
                  <a:lumMod val="50000"/>
                  <a:lumOff val="50000"/>
                </a:srgbClr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60BA6F-8265-94CC-DCDA-3EA3BB0F066C}"/>
              </a:ext>
            </a:extLst>
          </p:cNvPr>
          <p:cNvGrpSpPr/>
          <p:nvPr/>
        </p:nvGrpSpPr>
        <p:grpSpPr>
          <a:xfrm>
            <a:off x="247424" y="1915094"/>
            <a:ext cx="217784" cy="1479369"/>
            <a:chOff x="-791503" y="117847"/>
            <a:chExt cx="257885" cy="1448146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-791503" y="117847"/>
              <a:ext cx="153090" cy="14481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-579337" y="117847"/>
              <a:ext cx="45719" cy="14481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24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lumOff val="50000"/>
                </a:schemeClr>
              </a:gs>
              <a:gs pos="98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550B9-343C-E666-C581-4A1EE0995430}"/>
              </a:ext>
            </a:extLst>
          </p:cNvPr>
          <p:cNvSpPr txBox="1"/>
          <p:nvPr/>
        </p:nvSpPr>
        <p:spPr>
          <a:xfrm>
            <a:off x="1656971" y="381048"/>
            <a:ext cx="6785931" cy="589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1219170"/>
            <a:r>
              <a:rPr lang="en-GB" sz="5333">
                <a:solidFill>
                  <a:srgbClr val="FFFFFF"/>
                </a:solidFill>
                <a:latin typeface="Calibri"/>
              </a:rPr>
              <a:t>ABOUT</a:t>
            </a:r>
            <a:endParaRPr lang="en-GB" sz="5333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A7A2C5-2119-6AAB-672E-628344477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424" y="439612"/>
            <a:ext cx="897752" cy="9012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108894-E334-4319-A77A-2878BE478947}"/>
              </a:ext>
            </a:extLst>
          </p:cNvPr>
          <p:cNvSpPr/>
          <p:nvPr/>
        </p:nvSpPr>
        <p:spPr>
          <a:xfrm flipH="1" flipV="1">
            <a:off x="8306605" y="-27384"/>
            <a:ext cx="2412856" cy="3236979"/>
          </a:xfrm>
          <a:custGeom>
            <a:avLst/>
            <a:gdLst>
              <a:gd name="connsiteX0" fmla="*/ 0 w 3836230"/>
              <a:gd name="connsiteY0" fmla="*/ 5143500 h 5143500"/>
              <a:gd name="connsiteX1" fmla="*/ 741817 w 3836230"/>
              <a:gd name="connsiteY1" fmla="*/ 5143500 h 5143500"/>
              <a:gd name="connsiteX2" fmla="*/ 3836230 w 3836230"/>
              <a:gd name="connsiteY2" fmla="*/ 0 h 5143500"/>
              <a:gd name="connsiteX3" fmla="*/ 3094413 w 3836230"/>
              <a:gd name="connsiteY3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6230" h="5143500">
                <a:moveTo>
                  <a:pt x="0" y="5143500"/>
                </a:moveTo>
                <a:lnTo>
                  <a:pt x="741817" y="5143500"/>
                </a:lnTo>
                <a:lnTo>
                  <a:pt x="3836230" y="0"/>
                </a:lnTo>
                <a:lnTo>
                  <a:pt x="309441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2A0D30-1FB9-5E32-D4FA-C9AEAC024AB0}"/>
              </a:ext>
            </a:extLst>
          </p:cNvPr>
          <p:cNvSpPr/>
          <p:nvPr/>
        </p:nvSpPr>
        <p:spPr>
          <a:xfrm flipH="1" flipV="1">
            <a:off x="7128603" y="-79798"/>
            <a:ext cx="2859232" cy="3985399"/>
          </a:xfrm>
          <a:custGeom>
            <a:avLst/>
            <a:gdLst>
              <a:gd name="connsiteX0" fmla="*/ 0 w 3836230"/>
              <a:gd name="connsiteY0" fmla="*/ 5143500 h 5143500"/>
              <a:gd name="connsiteX1" fmla="*/ 741817 w 3836230"/>
              <a:gd name="connsiteY1" fmla="*/ 5143500 h 5143500"/>
              <a:gd name="connsiteX2" fmla="*/ 3836230 w 3836230"/>
              <a:gd name="connsiteY2" fmla="*/ 0 h 5143500"/>
              <a:gd name="connsiteX3" fmla="*/ 3094413 w 3836230"/>
              <a:gd name="connsiteY3" fmla="*/ 0 h 5143500"/>
              <a:gd name="connsiteX0" fmla="*/ 0 w 3836230"/>
              <a:gd name="connsiteY0" fmla="*/ 5143500 h 6332726"/>
              <a:gd name="connsiteX1" fmla="*/ 12936 w 3836230"/>
              <a:gd name="connsiteY1" fmla="*/ 6332726 h 6332726"/>
              <a:gd name="connsiteX2" fmla="*/ 3836230 w 3836230"/>
              <a:gd name="connsiteY2" fmla="*/ 0 h 6332726"/>
              <a:gd name="connsiteX3" fmla="*/ 3094413 w 3836230"/>
              <a:gd name="connsiteY3" fmla="*/ 0 h 6332726"/>
              <a:gd name="connsiteX4" fmla="*/ 0 w 3836230"/>
              <a:gd name="connsiteY4" fmla="*/ 5143500 h 6332726"/>
              <a:gd name="connsiteX0" fmla="*/ 0 w 4545929"/>
              <a:gd name="connsiteY0" fmla="*/ 6332726 h 6332726"/>
              <a:gd name="connsiteX1" fmla="*/ 722635 w 4545929"/>
              <a:gd name="connsiteY1" fmla="*/ 6332726 h 6332726"/>
              <a:gd name="connsiteX2" fmla="*/ 4545929 w 4545929"/>
              <a:gd name="connsiteY2" fmla="*/ 0 h 6332726"/>
              <a:gd name="connsiteX3" fmla="*/ 3804112 w 4545929"/>
              <a:gd name="connsiteY3" fmla="*/ 0 h 6332726"/>
              <a:gd name="connsiteX4" fmla="*/ 0 w 4545929"/>
              <a:gd name="connsiteY4" fmla="*/ 6332726 h 633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5929" h="6332726">
                <a:moveTo>
                  <a:pt x="0" y="6332726"/>
                </a:moveTo>
                <a:lnTo>
                  <a:pt x="722635" y="6332726"/>
                </a:lnTo>
                <a:lnTo>
                  <a:pt x="4545929" y="0"/>
                </a:lnTo>
                <a:lnTo>
                  <a:pt x="3804112" y="0"/>
                </a:lnTo>
                <a:lnTo>
                  <a:pt x="0" y="633272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4FF1457-CCE3-6618-87C4-D282D2087301}"/>
              </a:ext>
            </a:extLst>
          </p:cNvPr>
          <p:cNvSpPr/>
          <p:nvPr/>
        </p:nvSpPr>
        <p:spPr>
          <a:xfrm flipH="1">
            <a:off x="6106583" y="3456384"/>
            <a:ext cx="6129708" cy="3429000"/>
          </a:xfrm>
          <a:custGeom>
            <a:avLst/>
            <a:gdLst>
              <a:gd name="connsiteX0" fmla="*/ 3050981 w 4597281"/>
              <a:gd name="connsiteY0" fmla="*/ 0 h 2571750"/>
              <a:gd name="connsiteX1" fmla="*/ 0 w 4597281"/>
              <a:gd name="connsiteY1" fmla="*/ 0 h 2571750"/>
              <a:gd name="connsiteX2" fmla="*/ 0 w 4597281"/>
              <a:gd name="connsiteY2" fmla="*/ 2571750 h 2571750"/>
              <a:gd name="connsiteX3" fmla="*/ 4597281 w 4597281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281" h="2571750">
                <a:moveTo>
                  <a:pt x="3050981" y="0"/>
                </a:moveTo>
                <a:lnTo>
                  <a:pt x="0" y="0"/>
                </a:lnTo>
                <a:lnTo>
                  <a:pt x="0" y="2571750"/>
                </a:lnTo>
                <a:lnTo>
                  <a:pt x="4597281" y="257175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E62FBF-057E-A841-CFF5-0A95FE1CC45B}"/>
              </a:ext>
            </a:extLst>
          </p:cNvPr>
          <p:cNvGrpSpPr/>
          <p:nvPr/>
        </p:nvGrpSpPr>
        <p:grpSpPr>
          <a:xfrm>
            <a:off x="247424" y="4212018"/>
            <a:ext cx="217784" cy="1479369"/>
            <a:chOff x="-791503" y="117847"/>
            <a:chExt cx="257885" cy="1448146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D00C53-6615-1215-591F-B3C41BE3B083}"/>
                </a:ext>
              </a:extLst>
            </p:cNvPr>
            <p:cNvSpPr/>
            <p:nvPr/>
          </p:nvSpPr>
          <p:spPr>
            <a:xfrm>
              <a:off x="-791503" y="117847"/>
              <a:ext cx="153090" cy="14481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24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F8F66F-738F-6F8C-553A-2A7A3C0EA1DF}"/>
                </a:ext>
              </a:extLst>
            </p:cNvPr>
            <p:cNvSpPr/>
            <p:nvPr/>
          </p:nvSpPr>
          <p:spPr>
            <a:xfrm>
              <a:off x="-579337" y="117847"/>
              <a:ext cx="45719" cy="14481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240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9B3B1E5-5F5A-1A90-DBCD-5F56329FB039}"/>
              </a:ext>
            </a:extLst>
          </p:cNvPr>
          <p:cNvSpPr txBox="1"/>
          <p:nvPr/>
        </p:nvSpPr>
        <p:spPr>
          <a:xfrm>
            <a:off x="623392" y="4625260"/>
            <a:ext cx="595266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2133" dirty="0">
                <a:solidFill>
                  <a:srgbClr val="FFFFFF"/>
                </a:solidFill>
                <a:latin typeface="Calibri"/>
              </a:rPr>
              <a:t>Lorem ipsum dolor sit amet, consectetuer adipiscing elit. Maecenas porttitor congue massa.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Fusce</a:t>
            </a:r>
            <a:r>
              <a:rPr lang="en-GB" sz="2133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posuere</a:t>
            </a:r>
            <a:r>
              <a:rPr lang="en-GB" sz="2133" dirty="0">
                <a:solidFill>
                  <a:srgbClr val="FFFFFF"/>
                </a:solidFill>
                <a:latin typeface="Calibri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9151C3-4974-1E72-B68C-1869D4D31123}"/>
              </a:ext>
            </a:extLst>
          </p:cNvPr>
          <p:cNvSpPr txBox="1"/>
          <p:nvPr/>
        </p:nvSpPr>
        <p:spPr>
          <a:xfrm>
            <a:off x="609902" y="4115786"/>
            <a:ext cx="3736092" cy="369332"/>
          </a:xfrm>
          <a:prstGeom prst="rect">
            <a:avLst/>
          </a:prstGeom>
          <a:noFill/>
        </p:spPr>
        <p:txBody>
          <a:bodyPr wrap="square" lIns="121920" tIns="0" bIns="0" rtlCol="0" anchor="b" anchorCtr="0">
            <a:spAutoFit/>
          </a:bodyPr>
          <a:lstStyle/>
          <a:p>
            <a:pPr defTabSz="1219170"/>
            <a:r>
              <a:rPr lang="en-GB" sz="2400" b="1" dirty="0">
                <a:solidFill>
                  <a:srgbClr val="05574F">
                    <a:lumMod val="50000"/>
                    <a:lumOff val="50000"/>
                  </a:srgbClr>
                </a:solidFill>
                <a:latin typeface="Calibri"/>
              </a:rPr>
              <a:t>Lorem ipsum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334A79-8B70-11E7-0956-70361E355C3C}"/>
              </a:ext>
            </a:extLst>
          </p:cNvPr>
          <p:cNvSpPr txBox="1"/>
          <p:nvPr/>
        </p:nvSpPr>
        <p:spPr>
          <a:xfrm>
            <a:off x="7663259" y="4773150"/>
            <a:ext cx="894960" cy="89064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 defTabSz="1219170"/>
            <a:r>
              <a:rPr lang="en-GB" sz="11733" b="1" dirty="0">
                <a:solidFill>
                  <a:srgbClr val="0F165D">
                    <a:lumMod val="50000"/>
                  </a:srgbClr>
                </a:solidFill>
                <a:latin typeface="Calibri"/>
              </a:rPr>
              <a:t>“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783E36-FDB7-464D-A53D-CBD8772BCC77}"/>
              </a:ext>
            </a:extLst>
          </p:cNvPr>
          <p:cNvSpPr txBox="1"/>
          <p:nvPr/>
        </p:nvSpPr>
        <p:spPr>
          <a:xfrm rot="10800000">
            <a:off x="11317921" y="4837755"/>
            <a:ext cx="894960" cy="89064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 defTabSz="1219170"/>
            <a:r>
              <a:rPr lang="en-GB" sz="11733" b="1" dirty="0">
                <a:solidFill>
                  <a:srgbClr val="0F165D">
                    <a:lumMod val="50000"/>
                  </a:srgbClr>
                </a:solidFill>
                <a:latin typeface="Calibri"/>
              </a:rPr>
              <a:t>“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24984C-C409-599C-D8E8-8E6E8829BC6E}"/>
              </a:ext>
            </a:extLst>
          </p:cNvPr>
          <p:cNvSpPr txBox="1"/>
          <p:nvPr/>
        </p:nvSpPr>
        <p:spPr>
          <a:xfrm>
            <a:off x="7542415" y="4712717"/>
            <a:ext cx="4516828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2133" dirty="0">
                <a:solidFill>
                  <a:srgbClr val="0F165D">
                    <a:lumMod val="50000"/>
                  </a:srgbClr>
                </a:solidFill>
                <a:latin typeface="Calibri"/>
              </a:rPr>
              <a:t>Lorem ipsum dolor sit amet, consectetuer adipiscing elit. Maecenas porttitor congue massa.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E7F62-7818-53F1-EF36-B574DE324CD2}"/>
              </a:ext>
            </a:extLst>
          </p:cNvPr>
          <p:cNvSpPr txBox="1"/>
          <p:nvPr/>
        </p:nvSpPr>
        <p:spPr>
          <a:xfrm>
            <a:off x="47328" y="6457110"/>
            <a:ext cx="403244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l" defTabSz="1219170"/>
            <a:r>
              <a:rPr lang="en-GB" sz="1467" dirty="0">
                <a:solidFill>
                  <a:srgbClr val="0F165D">
                    <a:lumMod val="50000"/>
                  </a:srgbClr>
                </a:solidFill>
                <a:latin typeface="Calibri"/>
              </a:rPr>
              <a:t>www.yourwebsitehere.com</a:t>
            </a:r>
          </a:p>
        </p:txBody>
      </p:sp>
    </p:spTree>
    <p:extLst>
      <p:ext uri="{BB962C8B-B14F-4D97-AF65-F5344CB8AC3E}">
        <p14:creationId xmlns:p14="http://schemas.microsoft.com/office/powerpoint/2010/main" val="3256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6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55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8" dur="3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6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decel="6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  <p:bldP spid="4" grpId="0"/>
      <p:bldP spid="12" grpId="0" animBg="1"/>
      <p:bldP spid="6" grpId="0" animBg="1"/>
      <p:bldP spid="13" grpId="0" animBg="1"/>
      <p:bldP spid="2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568"/>
            <a:ext cx="12192000" cy="68635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0A3CDED-9169-FF5E-7B82-5DF26B17565F}"/>
              </a:ext>
            </a:extLst>
          </p:cNvPr>
          <p:cNvSpPr/>
          <p:nvPr/>
        </p:nvSpPr>
        <p:spPr>
          <a:xfrm flipV="1">
            <a:off x="-43077" y="381383"/>
            <a:ext cx="3913816" cy="6505500"/>
          </a:xfrm>
          <a:custGeom>
            <a:avLst/>
            <a:gdLst>
              <a:gd name="connsiteX0" fmla="*/ 0 w 2935362"/>
              <a:gd name="connsiteY0" fmla="*/ 4879125 h 4879125"/>
              <a:gd name="connsiteX1" fmla="*/ 2935362 w 2935362"/>
              <a:gd name="connsiteY1" fmla="*/ 0 h 4879125"/>
              <a:gd name="connsiteX2" fmla="*/ 2193545 w 2935362"/>
              <a:gd name="connsiteY2" fmla="*/ 0 h 4879125"/>
              <a:gd name="connsiteX3" fmla="*/ 0 w 2935362"/>
              <a:gd name="connsiteY3" fmla="*/ 3646085 h 487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5362" h="4879125">
                <a:moveTo>
                  <a:pt x="0" y="4879125"/>
                </a:moveTo>
                <a:lnTo>
                  <a:pt x="2935362" y="0"/>
                </a:lnTo>
                <a:lnTo>
                  <a:pt x="2193545" y="0"/>
                </a:lnTo>
                <a:lnTo>
                  <a:pt x="0" y="364608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Block Arc 7"/>
          <p:cNvSpPr/>
          <p:nvPr/>
        </p:nvSpPr>
        <p:spPr>
          <a:xfrm rot="3982435">
            <a:off x="1231191" y="2335523"/>
            <a:ext cx="2166000" cy="2112235"/>
          </a:xfrm>
          <a:prstGeom prst="blockArc">
            <a:avLst>
              <a:gd name="adj1" fmla="val 11220737"/>
              <a:gd name="adj2" fmla="val 20024446"/>
              <a:gd name="adj3" fmla="val 1538"/>
            </a:avLst>
          </a:prstGeom>
          <a:solidFill>
            <a:schemeClr val="bg1"/>
          </a:solidFill>
          <a:ln w="9525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74F4EE"/>
              </a:solidFill>
              <a:latin typeface="Calibri"/>
            </a:endParaRPr>
          </a:p>
        </p:txBody>
      </p:sp>
      <p:sp>
        <p:nvSpPr>
          <p:cNvPr id="9" name="Block Arc 8"/>
          <p:cNvSpPr/>
          <p:nvPr/>
        </p:nvSpPr>
        <p:spPr>
          <a:xfrm rot="3982435">
            <a:off x="1420783" y="2397563"/>
            <a:ext cx="2166000" cy="2112235"/>
          </a:xfrm>
          <a:prstGeom prst="blockArc">
            <a:avLst>
              <a:gd name="adj1" fmla="val 16129908"/>
              <a:gd name="adj2" fmla="val 20024446"/>
              <a:gd name="adj3" fmla="val 153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74F4E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5193" y="3028965"/>
            <a:ext cx="3661289" cy="748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2133" dirty="0">
                <a:solidFill>
                  <a:srgbClr val="FFFFFF"/>
                </a:solidFill>
                <a:latin typeface="Calibri"/>
              </a:rPr>
              <a:t>Lorem ipsum dolor sit amet, consectetuer adipiscing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elit</a:t>
            </a:r>
            <a:r>
              <a:rPr lang="en-GB" sz="2133" dirty="0">
                <a:solidFill>
                  <a:srgbClr val="FFFFFF"/>
                </a:solidFill>
                <a:latin typeface="Calibri"/>
              </a:rPr>
              <a:t>. </a:t>
            </a:r>
          </a:p>
        </p:txBody>
      </p:sp>
      <p:sp>
        <p:nvSpPr>
          <p:cNvPr id="21" name="Oval 20"/>
          <p:cNvSpPr/>
          <p:nvPr/>
        </p:nvSpPr>
        <p:spPr>
          <a:xfrm>
            <a:off x="8198748" y="1342815"/>
            <a:ext cx="1472805" cy="147280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70FB474-CFF6-9ACE-431B-9C6AD4E78375}"/>
              </a:ext>
            </a:extLst>
          </p:cNvPr>
          <p:cNvSpPr/>
          <p:nvPr/>
        </p:nvSpPr>
        <p:spPr>
          <a:xfrm flipV="1">
            <a:off x="8976320" y="-76561"/>
            <a:ext cx="3236832" cy="3984637"/>
          </a:xfrm>
          <a:custGeom>
            <a:avLst/>
            <a:gdLst>
              <a:gd name="connsiteX0" fmla="*/ 0 w 2427624"/>
              <a:gd name="connsiteY0" fmla="*/ 2988478 h 2988478"/>
              <a:gd name="connsiteX1" fmla="*/ 814104 w 2427624"/>
              <a:gd name="connsiteY1" fmla="*/ 2988478 h 2988478"/>
              <a:gd name="connsiteX2" fmla="*/ 2427624 w 2427624"/>
              <a:gd name="connsiteY2" fmla="*/ 1001067 h 2988478"/>
              <a:gd name="connsiteX3" fmla="*/ 2427624 w 2427624"/>
              <a:gd name="connsiteY3" fmla="*/ 0 h 2988478"/>
              <a:gd name="connsiteX4" fmla="*/ 2426256 w 2427624"/>
              <a:gd name="connsiteY4" fmla="*/ 0 h 298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7624" h="2988478">
                <a:moveTo>
                  <a:pt x="0" y="2988478"/>
                </a:moveTo>
                <a:lnTo>
                  <a:pt x="814104" y="2988478"/>
                </a:lnTo>
                <a:lnTo>
                  <a:pt x="2427624" y="1001067"/>
                </a:lnTo>
                <a:lnTo>
                  <a:pt x="2427624" y="0"/>
                </a:lnTo>
                <a:lnTo>
                  <a:pt x="242625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429148" y="1516315"/>
            <a:ext cx="1094344" cy="1094344"/>
          </a:xfrm>
          <a:prstGeom prst="ellipse">
            <a:avLst/>
          </a:prstGeom>
          <a:gradFill>
            <a:gsLst>
              <a:gs pos="98000">
                <a:schemeClr val="accent1">
                  <a:lumMod val="50000"/>
                  <a:lumOff val="5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22DAD73-5DC9-26C6-97DE-349ADD0AC0C3}"/>
              </a:ext>
            </a:extLst>
          </p:cNvPr>
          <p:cNvSpPr/>
          <p:nvPr/>
        </p:nvSpPr>
        <p:spPr>
          <a:xfrm flipV="1">
            <a:off x="8445733" y="4628941"/>
            <a:ext cx="2918628" cy="2257943"/>
          </a:xfrm>
          <a:custGeom>
            <a:avLst/>
            <a:gdLst>
              <a:gd name="connsiteX0" fmla="*/ 0 w 2188971"/>
              <a:gd name="connsiteY0" fmla="*/ 1693457 h 1693457"/>
              <a:gd name="connsiteX1" fmla="*/ 814104 w 2188971"/>
              <a:gd name="connsiteY1" fmla="*/ 1693457 h 1693457"/>
              <a:gd name="connsiteX2" fmla="*/ 2188971 w 2188971"/>
              <a:gd name="connsiteY2" fmla="*/ 0 h 1693457"/>
              <a:gd name="connsiteX3" fmla="*/ 1374867 w 2188971"/>
              <a:gd name="connsiteY3" fmla="*/ 0 h 169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8971" h="1693457">
                <a:moveTo>
                  <a:pt x="0" y="1693457"/>
                </a:moveTo>
                <a:lnTo>
                  <a:pt x="814104" y="1693457"/>
                </a:lnTo>
                <a:lnTo>
                  <a:pt x="2188971" y="0"/>
                </a:lnTo>
                <a:lnTo>
                  <a:pt x="137486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9829" y="1168799"/>
            <a:ext cx="3555563" cy="748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1219170"/>
            <a:r>
              <a:rPr lang="en-GB" sz="2133" dirty="0">
                <a:solidFill>
                  <a:srgbClr val="FFFFFF"/>
                </a:solidFill>
                <a:latin typeface="Calibri"/>
              </a:rPr>
              <a:t>Lorem ipsum dolor sit amet, consectetuer adipiscing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elit</a:t>
            </a:r>
            <a:r>
              <a:rPr lang="en-GB" sz="2133" dirty="0">
                <a:solidFill>
                  <a:srgbClr val="FFFFFF"/>
                </a:solidFill>
                <a:latin typeface="Calibri"/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2664" y="4869051"/>
            <a:ext cx="3769808" cy="748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1219170"/>
            <a:r>
              <a:rPr lang="en-GB" sz="2133" dirty="0">
                <a:solidFill>
                  <a:srgbClr val="FFFFFF"/>
                </a:solidFill>
                <a:latin typeface="Calibri"/>
              </a:rPr>
              <a:t>Lorem ipsum dolor sit amet, consectetuer adipiscing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elit</a:t>
            </a:r>
            <a:r>
              <a:rPr lang="en-GB" sz="2133" dirty="0">
                <a:solidFill>
                  <a:srgbClr val="FFFFFF"/>
                </a:solidFill>
                <a:latin typeface="Calibri"/>
              </a:rPr>
              <a:t>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7891" y="47915"/>
            <a:ext cx="373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4800" dirty="0">
                <a:solidFill>
                  <a:srgbClr val="FFFFFF"/>
                </a:solidFill>
                <a:latin typeface="Calibri"/>
              </a:rPr>
              <a:t>Our </a:t>
            </a:r>
            <a:r>
              <a:rPr lang="en-GB" sz="4800" b="1" dirty="0">
                <a:solidFill>
                  <a:srgbClr val="05574F">
                    <a:lumMod val="50000"/>
                    <a:lumOff val="50000"/>
                  </a:srgbClr>
                </a:solidFill>
                <a:latin typeface="Calibri"/>
              </a:rPr>
              <a:t>Services</a:t>
            </a:r>
          </a:p>
        </p:txBody>
      </p:sp>
      <p:sp>
        <p:nvSpPr>
          <p:cNvPr id="30" name="Oval 29"/>
          <p:cNvSpPr/>
          <p:nvPr/>
        </p:nvSpPr>
        <p:spPr>
          <a:xfrm>
            <a:off x="7698628" y="4419813"/>
            <a:ext cx="1325339" cy="1325339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100355" y="2259225"/>
            <a:ext cx="556395" cy="556395"/>
          </a:xfrm>
          <a:prstGeom prst="ellipse">
            <a:avLst/>
          </a:prstGeom>
          <a:gradFill>
            <a:gsLst>
              <a:gs pos="98000">
                <a:schemeClr val="accent1">
                  <a:lumMod val="50000"/>
                  <a:lumOff val="5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870940" y="4607569"/>
            <a:ext cx="949827" cy="949827"/>
          </a:xfrm>
          <a:prstGeom prst="ellipse">
            <a:avLst/>
          </a:prstGeom>
          <a:gradFill>
            <a:gsLst>
              <a:gs pos="98000">
                <a:schemeClr val="accent1">
                  <a:lumMod val="50000"/>
                  <a:lumOff val="5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503783" y="3877135"/>
            <a:ext cx="556395" cy="556395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98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6410559"/>
            <a:ext cx="12192000" cy="4529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lumOff val="50000"/>
                </a:schemeClr>
              </a:gs>
              <a:gs pos="98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82821" y="6457110"/>
            <a:ext cx="403244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defTabSz="1219170"/>
            <a:r>
              <a:rPr lang="en-GB" sz="1467" dirty="0">
                <a:solidFill>
                  <a:srgbClr val="0F165D">
                    <a:lumMod val="50000"/>
                  </a:srgbClr>
                </a:solidFill>
                <a:latin typeface="Calibri"/>
              </a:rPr>
              <a:t>www.yourwebsitehere.com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3473" y="746252"/>
            <a:ext cx="4244915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GB" sz="2133" dirty="0">
                <a:solidFill>
                  <a:srgbClr val="FFFFFF"/>
                </a:solidFill>
                <a:latin typeface="Calibri"/>
              </a:rPr>
              <a:t>Lorem ipsum dolor sit </a:t>
            </a:r>
            <a:r>
              <a:rPr lang="en-GB" sz="2133" dirty="0" err="1">
                <a:solidFill>
                  <a:srgbClr val="FFFFFF"/>
                </a:solidFill>
                <a:latin typeface="Calibri"/>
              </a:rPr>
              <a:t>amet</a:t>
            </a:r>
            <a:endParaRPr lang="en-GB" sz="2133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3" name="Picture Placeholder 11">
            <a:extLst>
              <a:ext uri="{FF2B5EF4-FFF2-40B4-BE49-F238E27FC236}">
                <a16:creationId xmlns:a16="http://schemas.microsoft.com/office/drawing/2014/main" id="{7E5A50D5-995F-4679-458A-3C00474B66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8629" y="2496302"/>
            <a:ext cx="1813888" cy="1790676"/>
          </a:xfrm>
          <a:prstGeom prst="ellips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Picture Placeholder 4">
            <a:extLst>
              <a:ext uri="{FF2B5EF4-FFF2-40B4-BE49-F238E27FC236}">
                <a16:creationId xmlns:a16="http://schemas.microsoft.com/office/drawing/2014/main" id="{40096457-8405-A1CD-287E-152BCFA332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93153" y="699468"/>
            <a:ext cx="1834192" cy="1837635"/>
          </a:xfrm>
          <a:prstGeom prst="ellips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26" name="Picture Placeholder 9">
            <a:extLst>
              <a:ext uri="{FF2B5EF4-FFF2-40B4-BE49-F238E27FC236}">
                <a16:creationId xmlns:a16="http://schemas.microsoft.com/office/drawing/2014/main" id="{4BA1C4A9-77D4-78F1-F860-D5889851A0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4691" y="3921537"/>
            <a:ext cx="1852476" cy="1852476"/>
          </a:xfrm>
          <a:prstGeom prst="ellips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6280FC-327E-B1A0-569F-74218230280F}"/>
              </a:ext>
            </a:extLst>
          </p:cNvPr>
          <p:cNvSpPr txBox="1"/>
          <p:nvPr/>
        </p:nvSpPr>
        <p:spPr>
          <a:xfrm>
            <a:off x="3575192" y="2660915"/>
            <a:ext cx="2416227" cy="369332"/>
          </a:xfrm>
          <a:prstGeom prst="rect">
            <a:avLst/>
          </a:prstGeom>
          <a:noFill/>
        </p:spPr>
        <p:txBody>
          <a:bodyPr wrap="square" lIns="121920" tIns="0" bIns="0" rtlCol="0" anchor="b" anchorCtr="0">
            <a:spAutoFit/>
          </a:bodyPr>
          <a:lstStyle/>
          <a:p>
            <a:pPr defTabSz="1219170"/>
            <a:r>
              <a:rPr lang="en-GB" sz="2400" b="1" dirty="0">
                <a:solidFill>
                  <a:srgbClr val="05574F">
                    <a:lumMod val="50000"/>
                    <a:lumOff val="50000"/>
                  </a:srgbClr>
                </a:solidFill>
                <a:latin typeface="Calibri"/>
              </a:rPr>
              <a:t>Service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65FAD-1470-E32F-9336-FE04ACEE9381}"/>
              </a:ext>
            </a:extLst>
          </p:cNvPr>
          <p:cNvSpPr txBox="1"/>
          <p:nvPr/>
        </p:nvSpPr>
        <p:spPr>
          <a:xfrm>
            <a:off x="5699165" y="828324"/>
            <a:ext cx="2416227" cy="369332"/>
          </a:xfrm>
          <a:prstGeom prst="rect">
            <a:avLst/>
          </a:prstGeom>
          <a:noFill/>
        </p:spPr>
        <p:txBody>
          <a:bodyPr wrap="square" lIns="121920" tIns="0" bIns="0" rtlCol="0" anchor="b" anchorCtr="0">
            <a:spAutoFit/>
          </a:bodyPr>
          <a:lstStyle/>
          <a:p>
            <a:pPr algn="r" defTabSz="1219170"/>
            <a:r>
              <a:rPr lang="en-GB" sz="2400" b="1" dirty="0">
                <a:solidFill>
                  <a:srgbClr val="05574F">
                    <a:lumMod val="50000"/>
                    <a:lumOff val="50000"/>
                  </a:srgbClr>
                </a:solidFill>
                <a:latin typeface="Calibri"/>
              </a:rPr>
              <a:t>Service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0D4570-B4A9-80F4-A3F4-6BB141EDCB10}"/>
              </a:ext>
            </a:extLst>
          </p:cNvPr>
          <p:cNvSpPr txBox="1"/>
          <p:nvPr/>
        </p:nvSpPr>
        <p:spPr>
          <a:xfrm>
            <a:off x="5196245" y="4452020"/>
            <a:ext cx="2416227" cy="369332"/>
          </a:xfrm>
          <a:prstGeom prst="rect">
            <a:avLst/>
          </a:prstGeom>
          <a:noFill/>
        </p:spPr>
        <p:txBody>
          <a:bodyPr wrap="square" lIns="121920" tIns="0" bIns="0" rtlCol="0" anchor="b" anchorCtr="0">
            <a:spAutoFit/>
          </a:bodyPr>
          <a:lstStyle/>
          <a:p>
            <a:pPr algn="r" defTabSz="1219170"/>
            <a:r>
              <a:rPr lang="en-GB" sz="2400" b="1" dirty="0">
                <a:solidFill>
                  <a:srgbClr val="05574F">
                    <a:lumMod val="50000"/>
                    <a:lumOff val="50000"/>
                  </a:srgbClr>
                </a:solidFill>
                <a:latin typeface="Calibri"/>
              </a:rPr>
              <a:t>Service 3</a:t>
            </a:r>
          </a:p>
        </p:txBody>
      </p:sp>
    </p:spTree>
    <p:extLst>
      <p:ext uri="{BB962C8B-B14F-4D97-AF65-F5344CB8AC3E}">
        <p14:creationId xmlns:p14="http://schemas.microsoft.com/office/powerpoint/2010/main" val="20216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decel="55000" autoRev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decel="55000" autoRev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Scale>
                                      <p:cBhvr>
                                        <p:cTn id="46" dur="4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decel="55000" autoRev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74" dur="4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" grpId="0" animBg="1"/>
      <p:bldP spid="9" grpId="0" animBg="1"/>
      <p:bldP spid="14" grpId="0"/>
      <p:bldP spid="21" grpId="0" animBg="1"/>
      <p:bldP spid="36" grpId="0" animBg="1"/>
      <p:bldP spid="19" grpId="0" animBg="1"/>
      <p:bldP spid="42" grpId="0" animBg="1"/>
      <p:bldP spid="20" grpId="0"/>
      <p:bldP spid="24" grpId="0"/>
      <p:bldP spid="25" grpId="0"/>
      <p:bldP spid="30" grpId="0" animBg="1"/>
      <p:bldP spid="28" grpId="0" animBg="1"/>
      <p:bldP spid="29" grpId="0" animBg="1"/>
      <p:bldP spid="31" grpId="0" animBg="1"/>
      <p:bldP spid="34" grpId="0"/>
      <p:bldP spid="3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">
            <a:extLst>
              <a:ext uri="{FF2B5EF4-FFF2-40B4-BE49-F238E27FC236}">
                <a16:creationId xmlns:a16="http://schemas.microsoft.com/office/drawing/2014/main" id="{907A66CD-A842-F074-CB6D-7BBDBDFE3BFD}"/>
              </a:ext>
            </a:extLst>
          </p:cNvPr>
          <p:cNvSpPr txBox="1">
            <a:spLocks/>
          </p:cNvSpPr>
          <p:nvPr/>
        </p:nvSpPr>
        <p:spPr>
          <a:xfrm>
            <a:off x="348194" y="832468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46">
              <a:spcBef>
                <a:spcPct val="0"/>
              </a:spcBef>
              <a:buNone/>
              <a:defRPr sz="3600" b="1">
                <a:solidFill>
                  <a:srgbClr val="C5F1F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However, if you would like more slides like these, visit www.PresenterMedia.com</a:t>
            </a:r>
          </a:p>
        </p:txBody>
      </p:sp>
      <p:sp>
        <p:nvSpPr>
          <p:cNvPr id="45" name="Title 4">
            <a:extLst>
              <a:ext uri="{FF2B5EF4-FFF2-40B4-BE49-F238E27FC236}">
                <a16:creationId xmlns:a16="http://schemas.microsoft.com/office/drawing/2014/main" id="{C910D174-C981-EDB8-8893-47170E7F62A4}"/>
              </a:ext>
            </a:extLst>
          </p:cNvPr>
          <p:cNvSpPr txBox="1">
            <a:spLocks/>
          </p:cNvSpPr>
          <p:nvPr/>
        </p:nvSpPr>
        <p:spPr>
          <a:xfrm>
            <a:off x="1251074" y="5551911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Sign up and download this full template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  <a:hlinkClick r:id="rId3"/>
              </a:rPr>
              <a:t>https://www.presentermedia.com/powerpoint-template/flashy-business-proposal-pid-28037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4679-96C0-B3E8-3B0B-F9C61DE9F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312" y="2342422"/>
            <a:ext cx="2543530" cy="1430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86279-688C-6F7A-21F1-481961774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021" y="2339743"/>
            <a:ext cx="2553056" cy="1436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F8BFB-4AE7-E74C-4E02-A032C8F04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6256" y="2339147"/>
            <a:ext cx="2572109" cy="1446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C12AB-C539-DF02-C5F4-8E917F8FA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r="596"/>
          <a:stretch/>
        </p:blipFill>
        <p:spPr>
          <a:xfrm>
            <a:off x="926215" y="3887839"/>
            <a:ext cx="2543530" cy="1448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13E7B-20CC-FEF9-8D54-2B082F4144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2669" y="3902093"/>
            <a:ext cx="2553056" cy="1436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0271C7-C5DD-B53A-A76A-2EA50CE10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r="270"/>
          <a:stretch/>
        </p:blipFill>
        <p:spPr>
          <a:xfrm>
            <a:off x="6339123" y="3903904"/>
            <a:ext cx="2552813" cy="14437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B4893E-D10A-0741-275B-A9B5D83C5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351" y="3126872"/>
            <a:ext cx="2540353" cy="1428949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909CA2BF-EA8C-9850-52ED-4AB45F34A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4" y="5828455"/>
            <a:ext cx="725586" cy="7265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EA4A72-9D99-4992-23A2-7FC767992C08}"/>
              </a:ext>
            </a:extLst>
          </p:cNvPr>
          <p:cNvGrpSpPr/>
          <p:nvPr/>
        </p:nvGrpSpPr>
        <p:grpSpPr>
          <a:xfrm>
            <a:off x="333729" y="119327"/>
            <a:ext cx="12770560" cy="528823"/>
            <a:chOff x="500594" y="216450"/>
            <a:chExt cx="13527464" cy="560165"/>
          </a:xfrm>
        </p:grpSpPr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C58DBE6A-972F-574B-8328-A2438DC774B6}"/>
                </a:ext>
              </a:extLst>
            </p:cNvPr>
            <p:cNvSpPr txBox="1">
              <a:spLocks/>
            </p:cNvSpPr>
            <p:nvPr/>
          </p:nvSpPr>
          <p:spPr>
            <a:xfrm>
              <a:off x="3055258" y="266278"/>
              <a:ext cx="10972800" cy="412971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67" dirty="0">
                  <a:solidFill>
                    <a:schemeClr val="bg1"/>
                  </a:solidFill>
                </a:rPr>
                <a:t>We hope you enjoy presenting with these free slides.</a:t>
              </a:r>
            </a:p>
          </p:txBody>
        </p:sp>
        <p:pic>
          <p:nvPicPr>
            <p:cNvPr id="27" name="Picture 2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490B596-A940-4DDF-8DDB-B0D9B9CCE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94" y="216450"/>
              <a:ext cx="2289108" cy="560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78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oky-stage">
            <a:hlinkClick r:id="" action="ppaction://media"/>
            <a:extLst>
              <a:ext uri="{FF2B5EF4-FFF2-40B4-BE49-F238E27FC236}">
                <a16:creationId xmlns:a16="http://schemas.microsoft.com/office/drawing/2014/main" id="{1C0B709B-1E9A-6FFE-04FB-238DDA06D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9409" y="2987883"/>
            <a:ext cx="3554484" cy="19993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A808F0-77F7-F15F-4C68-820107AFC86D}"/>
              </a:ext>
            </a:extLst>
          </p:cNvPr>
          <p:cNvSpPr/>
          <p:nvPr/>
        </p:nvSpPr>
        <p:spPr>
          <a:xfrm>
            <a:off x="0" y="2202191"/>
            <a:ext cx="12192000" cy="471985"/>
          </a:xfrm>
          <a:prstGeom prst="rect">
            <a:avLst/>
          </a:prstGeom>
          <a:solidFill>
            <a:srgbClr val="FFFF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B3D4D77-A573-30F5-4469-3B4B9013AA83}"/>
              </a:ext>
            </a:extLst>
          </p:cNvPr>
          <p:cNvSpPr txBox="1">
            <a:spLocks/>
          </p:cNvSpPr>
          <p:nvPr/>
        </p:nvSpPr>
        <p:spPr>
          <a:xfrm>
            <a:off x="356460" y="79992"/>
            <a:ext cx="11608078" cy="739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b="1" dirty="0">
                <a:solidFill>
                  <a:srgbClr val="B4DCFA"/>
                </a:solidFill>
                <a:latin typeface="Calibri"/>
              </a:rPr>
              <a:t>Have You Signed Up for Our Free Plan? 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5D18A9B-DC26-35C2-4B0A-6B15F842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15" y="780492"/>
            <a:ext cx="10972800" cy="41297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Get access to a selection of </a:t>
            </a:r>
            <a:r>
              <a:rPr lang="en-US" sz="2800" b="1" dirty="0">
                <a:solidFill>
                  <a:schemeClr val="bg1"/>
                </a:solidFill>
              </a:rPr>
              <a:t>free animated PowerPoint templates</a:t>
            </a:r>
            <a:r>
              <a:rPr lang="en-US" sz="28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D41F91F-3A1A-ED1C-C7A8-E53F511D0073}"/>
              </a:ext>
            </a:extLst>
          </p:cNvPr>
          <p:cNvSpPr txBox="1">
            <a:spLocks/>
          </p:cNvSpPr>
          <p:nvPr/>
        </p:nvSpPr>
        <p:spPr>
          <a:xfrm>
            <a:off x="1232129" y="5627048"/>
            <a:ext cx="10807331" cy="726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sz="3200" b="1" dirty="0">
                <a:solidFill>
                  <a:prstClr val="white"/>
                </a:solidFill>
                <a:latin typeface="Calibri"/>
              </a:rPr>
              <a:t>Sign up for free:</a:t>
            </a:r>
          </a:p>
          <a:p>
            <a:pPr algn="l" defTabSz="914492"/>
            <a:r>
              <a:rPr lang="en-US" sz="1800" b="1" dirty="0">
                <a:solidFill>
                  <a:srgbClr val="01A5E4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https://www.presentermedia.com/pricing</a:t>
            </a:r>
            <a:endParaRPr lang="en-US" sz="1800" b="1" dirty="0">
              <a:solidFill>
                <a:srgbClr val="01A5E4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ABD05-19BD-A02A-2437-72BC4384A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9193" y="3164707"/>
            <a:ext cx="2803959" cy="1822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BAFA3A-46F1-FBB6-FDAF-0157B0D7D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17566"/>
            <a:ext cx="2519193" cy="2519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358FE0-749C-F3E7-6153-6D14AFD492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549" y="2851388"/>
            <a:ext cx="2212337" cy="2212337"/>
          </a:xfrm>
          <a:prstGeom prst="rect">
            <a:avLst/>
          </a:prstGeom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3C02CA91-CAE3-4527-E509-A76824DB8992}"/>
              </a:ext>
            </a:extLst>
          </p:cNvPr>
          <p:cNvSpPr txBox="1">
            <a:spLocks/>
          </p:cNvSpPr>
          <p:nvPr/>
        </p:nvSpPr>
        <p:spPr>
          <a:xfrm>
            <a:off x="282752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Clipart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5EC51F4F-6EC3-02F3-9188-FAD9410E8A3A}"/>
              </a:ext>
            </a:extLst>
          </p:cNvPr>
          <p:cNvSpPr txBox="1">
            <a:spLocks/>
          </p:cNvSpPr>
          <p:nvPr/>
        </p:nvSpPr>
        <p:spPr>
          <a:xfrm>
            <a:off x="2941080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Animated Clips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CE4B852-E544-CF92-F353-032511AC241D}"/>
              </a:ext>
            </a:extLst>
          </p:cNvPr>
          <p:cNvSpPr txBox="1">
            <a:spLocks/>
          </p:cNvSpPr>
          <p:nvPr/>
        </p:nvSpPr>
        <p:spPr>
          <a:xfrm>
            <a:off x="6303423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Videos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DA74397-124E-4C40-C599-C43F0E57E9AD}"/>
              </a:ext>
            </a:extLst>
          </p:cNvPr>
          <p:cNvSpPr txBox="1">
            <a:spLocks/>
          </p:cNvSpPr>
          <p:nvPr/>
        </p:nvSpPr>
        <p:spPr>
          <a:xfrm>
            <a:off x="9665766" y="2319515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lnSpcReduction="1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Word Clouds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D65BA351-7AB6-5437-4430-24285454E99A}"/>
              </a:ext>
            </a:extLst>
          </p:cNvPr>
          <p:cNvSpPr txBox="1">
            <a:spLocks/>
          </p:cNvSpPr>
          <p:nvPr/>
        </p:nvSpPr>
        <p:spPr>
          <a:xfrm>
            <a:off x="423115" y="1659488"/>
            <a:ext cx="10972800" cy="412971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sz="2000" dirty="0">
                <a:solidFill>
                  <a:prstClr val="white"/>
                </a:solidFill>
                <a:latin typeface="Calibri"/>
              </a:rPr>
              <a:t>Also, find many free customizable presentation graphics to amplify your message.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F2C29888-0EC9-0FFA-4B2A-165F650D2045}"/>
              </a:ext>
            </a:extLst>
          </p:cNvPr>
          <p:cNvSpPr txBox="1">
            <a:spLocks/>
          </p:cNvSpPr>
          <p:nvPr/>
        </p:nvSpPr>
        <p:spPr>
          <a:xfrm>
            <a:off x="6303423" y="5118817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32500" lnSpcReduction="2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4400" dirty="0">
                <a:solidFill>
                  <a:srgbClr val="FFFFFF"/>
                </a:solidFill>
                <a:latin typeface="Calibri"/>
              </a:rPr>
              <a:t>Play Slideshow to View</a:t>
            </a:r>
          </a:p>
        </p:txBody>
      </p:sp>
      <p:pic>
        <p:nvPicPr>
          <p:cNvPr id="31" name="Picture 30" descr="A blue and black logo&#10;&#10;Description automatically generated">
            <a:extLst>
              <a:ext uri="{FF2B5EF4-FFF2-40B4-BE49-F238E27FC236}">
                <a16:creationId xmlns:a16="http://schemas.microsoft.com/office/drawing/2014/main" id="{EA1A0258-B647-627A-0311-1358062A3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6" y="5663140"/>
            <a:ext cx="725586" cy="7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1590" y="2639410"/>
            <a:ext cx="7239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3E5FF"/>
                </a:solidFill>
              </a:rPr>
              <a:t>Have Questions? Email us!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91959" y="3782410"/>
            <a:ext cx="5384800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93E5FF"/>
                </a:solidFill>
              </a:rPr>
              <a:t>support@presentermedia.com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4" y="886507"/>
            <a:ext cx="5267239" cy="5618389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EBE76A-9779-EF77-A443-B0F8D0172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7" y="1623848"/>
            <a:ext cx="6485507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69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nswer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6E9A"/>
      </a:accent1>
      <a:accent2>
        <a:srgbClr val="9E0028"/>
      </a:accent2>
      <a:accent3>
        <a:srgbClr val="1FA135"/>
      </a:accent3>
      <a:accent4>
        <a:srgbClr val="5DCEAF"/>
      </a:accent4>
      <a:accent5>
        <a:srgbClr val="FFA40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roposal_teal">
      <a:dk1>
        <a:srgbClr val="74F4EE"/>
      </a:dk1>
      <a:lt1>
        <a:srgbClr val="FFFFFF"/>
      </a:lt1>
      <a:dk2>
        <a:srgbClr val="7F7F7F"/>
      </a:dk2>
      <a:lt2>
        <a:srgbClr val="2EDEC1"/>
      </a:lt2>
      <a:accent1>
        <a:srgbClr val="05574F"/>
      </a:accent1>
      <a:accent2>
        <a:srgbClr val="0F165D"/>
      </a:accent2>
      <a:accent3>
        <a:srgbClr val="7F7F7F"/>
      </a:accent3>
      <a:accent4>
        <a:srgbClr val="7F7F7F"/>
      </a:accent4>
      <a:accent5>
        <a:srgbClr val="FFFFFF"/>
      </a:accent5>
      <a:accent6>
        <a:srgbClr val="7F7F7F"/>
      </a:accent6>
      <a:hlink>
        <a:srgbClr val="0F165D"/>
      </a:hlink>
      <a:folHlink>
        <a:srgbClr val="0F1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280</Words>
  <Application>Microsoft Office PowerPoint</Application>
  <PresentationFormat>Widescreen</PresentationFormat>
  <Paragraphs>40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Get access to a selection of free animated PowerPoint templates.  </vt:lpstr>
      <vt:lpstr>Have Questions? Email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</dc:creator>
  <cp:lastModifiedBy>James Maloney</cp:lastModifiedBy>
  <cp:revision>101</cp:revision>
  <dcterms:created xsi:type="dcterms:W3CDTF">2024-01-02T17:36:58Z</dcterms:created>
  <dcterms:modified xsi:type="dcterms:W3CDTF">2024-07-31T21:35:07Z</dcterms:modified>
</cp:coreProperties>
</file>