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78" r:id="rId3"/>
    <p:sldId id="286" r:id="rId4"/>
    <p:sldId id="288" r:id="rId5"/>
    <p:sldId id="322" r:id="rId6"/>
    <p:sldId id="269" r:id="rId7"/>
    <p:sldId id="321" r:id="rId8"/>
    <p:sldId id="31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5FF"/>
    <a:srgbClr val="B4DCFA"/>
    <a:srgbClr val="FFFFFF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9" autoAdjust="0"/>
    <p:restoredTop sz="87252" autoAdjust="0"/>
  </p:normalViewPr>
  <p:slideViewPr>
    <p:cSldViewPr>
      <p:cViewPr>
        <p:scale>
          <a:sx n="71" d="100"/>
          <a:sy n="71" d="100"/>
        </p:scale>
        <p:origin x="1920" y="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F5C7F-11C9-4CAE-B150-9B5702BE6D0F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483EC-27F4-4830-9869-009980C18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1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483EC-27F4-4830-9869-009980C184A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826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511A9-0B06-A65D-2776-C94738D2E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94F8D-5C78-2774-CF88-1FC792AF3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E83DAF-069E-FF9B-9F08-DDE2116BB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80796-A0DF-AFA4-E499-42F7A5F6B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483EC-27F4-4830-9869-009980C184A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5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15C7E-DBA7-AC73-F787-2AB61625F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99E46F-4829-9685-43EC-9E3CD1B4B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60332-A6B9-47AE-D037-0795856ED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6700-A7E3-826F-26C3-C93AE1D67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483EC-27F4-4830-9869-009980C184A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671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D172F-92BA-FC28-F992-498CAD517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72AA12-E3F6-4C82-8A6A-A2B093CAF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47640-3026-1C32-0EEB-08507891E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C8B94-89EA-AD31-89B9-E528DE8EE1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483EC-27F4-4830-9869-009980C184A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825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483EC-27F4-4830-9869-009980C184A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3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2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27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77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E59DF50-F724-A8EF-5024-D63A704DD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057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3356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020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20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3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0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2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8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9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8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654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>
                <a:tint val="50000"/>
                <a:satMod val="300000"/>
                <a:alpha val="99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01177-FC0E-4391-920C-1EA553AB7EDB}" type="datetimeFigureOut">
              <a:rPr lang="en-US" smtClean="0"/>
              <a:t>4/29/2024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CEAB4-E0D1-4709-95ED-ED58C54A9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1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20" Type="http://schemas.openxmlformats.org/officeDocument/2006/relationships/hyperlink" Target="https://www.presentermedia.com/powerpoint-template/answer-machine-toolkit-pid-2932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hyperlink" Target="https://www.presentermedia.com/pricing" TargetMode="External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710BA7-4237-2A82-A720-BB4D49BEB17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" y="6937"/>
            <a:ext cx="12187810" cy="6830252"/>
          </a:xfrm>
          <a:prstGeom prst="rect">
            <a:avLst/>
          </a:prstGeom>
        </p:spPr>
      </p:pic>
      <p:sp>
        <p:nvSpPr>
          <p:cNvPr id="3" name="backgroud Box">
            <a:extLst>
              <a:ext uri="{FF2B5EF4-FFF2-40B4-BE49-F238E27FC236}">
                <a16:creationId xmlns:a16="http://schemas.microsoft.com/office/drawing/2014/main" id="{3071F6B8-8283-554A-F3BD-EF9C384DEE9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47000">
                <a:schemeClr val="bg2">
                  <a:lumMod val="10000"/>
                  <a:alpha val="61000"/>
                </a:schemeClr>
              </a:gs>
              <a:gs pos="0">
                <a:schemeClr val="bg2">
                  <a:lumMod val="10000"/>
                </a:schemeClr>
              </a:gs>
              <a:gs pos="30000">
                <a:schemeClr val="bg1">
                  <a:lumMod val="75000"/>
                  <a:alpha val="32000"/>
                </a:schemeClr>
              </a:gs>
              <a:gs pos="87000">
                <a:schemeClr val="bg2">
                  <a:lumMod val="10000"/>
                  <a:alpha val="97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1 red button answer 1">
            <a:extLst>
              <a:ext uri="{FF2B5EF4-FFF2-40B4-BE49-F238E27FC236}">
                <a16:creationId xmlns:a16="http://schemas.microsoft.com/office/drawing/2014/main" id="{EE7DE779-219D-AC12-B45B-BE42A4496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2353974"/>
            <a:ext cx="2209800" cy="2209800"/>
          </a:xfrm>
          <a:prstGeom prst="rect">
            <a:avLst/>
          </a:prstGeom>
        </p:spPr>
      </p:pic>
      <p:pic>
        <p:nvPicPr>
          <p:cNvPr id="9" name="correct green button">
            <a:extLst>
              <a:ext uri="{FF2B5EF4-FFF2-40B4-BE49-F238E27FC236}">
                <a16:creationId xmlns:a16="http://schemas.microsoft.com/office/drawing/2014/main" id="{FA224062-FC02-1D84-1FBC-A506262180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239072"/>
            <a:ext cx="2189928" cy="218992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A65C00E8-92E4-A994-E7EB-07049E8C407A}"/>
              </a:ext>
            </a:extLst>
          </p:cNvPr>
          <p:cNvSpPr txBox="1">
            <a:spLocks/>
          </p:cNvSpPr>
          <p:nvPr/>
        </p:nvSpPr>
        <p:spPr>
          <a:xfrm>
            <a:off x="5560529" y="2670363"/>
            <a:ext cx="6019086" cy="180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1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achine</a:t>
            </a:r>
            <a:endParaRPr lang="en-US" sz="1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Subtitle 4">
            <a:extLst>
              <a:ext uri="{FF2B5EF4-FFF2-40B4-BE49-F238E27FC236}">
                <a16:creationId xmlns:a16="http://schemas.microsoft.com/office/drawing/2014/main" id="{AC1620F5-5ECC-BAEE-005F-E88267E15BFE}"/>
              </a:ext>
            </a:extLst>
          </p:cNvPr>
          <p:cNvSpPr txBox="1">
            <a:spLocks/>
          </p:cNvSpPr>
          <p:nvPr/>
        </p:nvSpPr>
        <p:spPr>
          <a:xfrm>
            <a:off x="5161728" y="4563774"/>
            <a:ext cx="6400800" cy="811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An Interactive PowerPoint Toolkit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D3A4580C-7046-6BCB-D078-1A7B74103988}"/>
              </a:ext>
            </a:extLst>
          </p:cNvPr>
          <p:cNvSpPr txBox="1">
            <a:spLocks/>
          </p:cNvSpPr>
          <p:nvPr/>
        </p:nvSpPr>
        <p:spPr>
          <a:xfrm>
            <a:off x="1282700" y="1304568"/>
            <a:ext cx="7086600" cy="18070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1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nswer</a:t>
            </a:r>
            <a:endParaRPr lang="en-US" sz="1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93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59000" autoRev="1" fill="hold" nodeType="withEffect">
                                  <p:stCondLst>
                                    <p:cond delay="1440"/>
                                  </p:stCondLst>
                                  <p:childTnLst>
                                    <p:animScale>
                                      <p:cBhvr>
                                        <p:cTn id="19" dur="37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decel="59000" autoRev="1" fill="hold" nodeType="withEffect">
                                  <p:stCondLst>
                                    <p:cond delay="1440"/>
                                  </p:stCondLst>
                                  <p:childTnLst>
                                    <p:animScale>
                                      <p:cBhvr>
                                        <p:cTn id="26" dur="38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6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1E6D-BBF9-2D06-3347-30E005AF7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11A1BFB-6F42-7F0B-7F04-BE2CB56031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" y="6937"/>
            <a:ext cx="12187810" cy="6830251"/>
          </a:xfrm>
          <a:prstGeom prst="rect">
            <a:avLst/>
          </a:prstGeom>
        </p:spPr>
      </p:pic>
      <p:sp>
        <p:nvSpPr>
          <p:cNvPr id="13" name="backgroud Box">
            <a:extLst>
              <a:ext uri="{FF2B5EF4-FFF2-40B4-BE49-F238E27FC236}">
                <a16:creationId xmlns:a16="http://schemas.microsoft.com/office/drawing/2014/main" id="{1B321B8E-4E35-63A3-DBAD-AAE284730345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47000">
                <a:schemeClr val="bg2">
                  <a:lumMod val="10000"/>
                  <a:alpha val="77000"/>
                </a:schemeClr>
              </a:gs>
              <a:gs pos="0">
                <a:schemeClr val="bg2">
                  <a:lumMod val="10000"/>
                  <a:alpha val="90000"/>
                </a:schemeClr>
              </a:gs>
              <a:gs pos="30000">
                <a:schemeClr val="bg2">
                  <a:lumMod val="10000"/>
                  <a:alpha val="98000"/>
                </a:schemeClr>
              </a:gs>
              <a:gs pos="87000">
                <a:schemeClr val="bg2">
                  <a:lumMod val="1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1E6EA62-9A8A-5444-87EC-7F47BEC7D09D}"/>
              </a:ext>
            </a:extLst>
          </p:cNvPr>
          <p:cNvSpPr txBox="1">
            <a:spLocks/>
          </p:cNvSpPr>
          <p:nvPr/>
        </p:nvSpPr>
        <p:spPr>
          <a:xfrm>
            <a:off x="5715000" y="3200400"/>
            <a:ext cx="6019086" cy="180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Layouts</a:t>
            </a:r>
            <a:endParaRPr lang="en-US" sz="1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correct green button">
            <a:extLst>
              <a:ext uri="{FF2B5EF4-FFF2-40B4-BE49-F238E27FC236}">
                <a16:creationId xmlns:a16="http://schemas.microsoft.com/office/drawing/2014/main" id="{CD9B4074-4BD7-738E-CC6E-07ED9A4C8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769401"/>
            <a:ext cx="2101874" cy="21018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34FB4B0-99B4-141C-57AA-A12EDFC3D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066" y="1834494"/>
            <a:ext cx="8156933" cy="1807049"/>
          </a:xfrm>
        </p:spPr>
        <p:txBody>
          <a:bodyPr>
            <a:noAutofit/>
          </a:bodyPr>
          <a:lstStyle/>
          <a:p>
            <a:pPr algn="l"/>
            <a:r>
              <a:rPr lang="en-US" sz="1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 Answer</a:t>
            </a:r>
            <a:endParaRPr lang="en-US" sz="1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47534269-8D75-1CED-5FB7-DB0D78A96AAE}"/>
              </a:ext>
            </a:extLst>
          </p:cNvPr>
          <p:cNvSpPr txBox="1">
            <a:spLocks/>
          </p:cNvSpPr>
          <p:nvPr/>
        </p:nvSpPr>
        <p:spPr>
          <a:xfrm>
            <a:off x="2323743" y="4581421"/>
            <a:ext cx="6400800" cy="811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True and False</a:t>
            </a:r>
          </a:p>
        </p:txBody>
      </p:sp>
    </p:spTree>
    <p:extLst>
      <p:ext uri="{BB962C8B-B14F-4D97-AF65-F5344CB8AC3E}">
        <p14:creationId xmlns:p14="http://schemas.microsoft.com/office/powerpoint/2010/main" val="352158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96B99-6C0E-437C-7C23-798C17A98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61143-644C-3B83-AA11-F238851C32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" y="6937"/>
            <a:ext cx="12187810" cy="6830251"/>
          </a:xfrm>
          <a:prstGeom prst="rect">
            <a:avLst/>
          </a:prstGeom>
        </p:spPr>
      </p:pic>
      <p:sp>
        <p:nvSpPr>
          <p:cNvPr id="6" name="backgroud Box">
            <a:extLst>
              <a:ext uri="{FF2B5EF4-FFF2-40B4-BE49-F238E27FC236}">
                <a16:creationId xmlns:a16="http://schemas.microsoft.com/office/drawing/2014/main" id="{6EB56A3C-C532-9F16-C47A-3CEE3C52692F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75000"/>
                  <a:alpha val="77000"/>
                </a:schemeClr>
              </a:gs>
              <a:gs pos="0">
                <a:schemeClr val="bg1">
                  <a:lumMod val="95000"/>
                </a:schemeClr>
              </a:gs>
              <a:gs pos="30000">
                <a:schemeClr val="bg1">
                  <a:lumMod val="75000"/>
                  <a:alpha val="87000"/>
                </a:schemeClr>
              </a:gs>
              <a:gs pos="87000">
                <a:schemeClr val="bg1">
                  <a:lumMod val="95000"/>
                  <a:alpha val="7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_background">
            <a:extLst>
              <a:ext uri="{FF2B5EF4-FFF2-40B4-BE49-F238E27FC236}">
                <a16:creationId xmlns:a16="http://schemas.microsoft.com/office/drawing/2014/main" id="{A5C252BC-579B-60BA-2DB9-1E5BE987D0CE}"/>
              </a:ext>
            </a:extLst>
          </p:cNvPr>
          <p:cNvSpPr/>
          <p:nvPr/>
        </p:nvSpPr>
        <p:spPr>
          <a:xfrm>
            <a:off x="2362200" y="152400"/>
            <a:ext cx="7315200" cy="1066800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99000"/>
                </a:schemeClr>
              </a:gs>
              <a:gs pos="35000">
                <a:schemeClr val="dk1">
                  <a:tint val="37000"/>
                  <a:satMod val="300000"/>
                  <a:alpha val="9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Write Question Here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29" name="stick figure on Question mark">
            <a:extLst>
              <a:ext uri="{FF2B5EF4-FFF2-40B4-BE49-F238E27FC236}">
                <a16:creationId xmlns:a16="http://schemas.microsoft.com/office/drawing/2014/main" id="{A258A635-B2D0-6EBA-2282-0B4E30C969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75" y="238998"/>
            <a:ext cx="838200" cy="893604"/>
          </a:xfrm>
          <a:prstGeom prst="rect">
            <a:avLst/>
          </a:prstGeom>
        </p:spPr>
      </p:pic>
      <p:pic>
        <p:nvPicPr>
          <p:cNvPr id="33" name="Thumbs Up">
            <a:extLst>
              <a:ext uri="{FF2B5EF4-FFF2-40B4-BE49-F238E27FC236}">
                <a16:creationId xmlns:a16="http://schemas.microsoft.com/office/drawing/2014/main" id="{1874DF65-F8FB-91D7-0100-3758843BB7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8693" y="759188"/>
            <a:ext cx="5382332" cy="6237338"/>
          </a:xfrm>
          <a:prstGeom prst="rect">
            <a:avLst/>
          </a:prstGeom>
        </p:spPr>
      </p:pic>
      <p:pic>
        <p:nvPicPr>
          <p:cNvPr id="11" name="1 white button answer 1">
            <a:extLst>
              <a:ext uri="{FF2B5EF4-FFF2-40B4-BE49-F238E27FC236}">
                <a16:creationId xmlns:a16="http://schemas.microsoft.com/office/drawing/2014/main" id="{1AF604E0-C9CE-B3CB-9464-EFAE394D1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7736" y="2843784"/>
            <a:ext cx="1828800" cy="1828800"/>
          </a:xfrm>
          <a:prstGeom prst="rect">
            <a:avLst/>
          </a:prstGeom>
        </p:spPr>
      </p:pic>
      <p:sp>
        <p:nvSpPr>
          <p:cNvPr id="5" name="1 answer text 1">
            <a:extLst>
              <a:ext uri="{FF2B5EF4-FFF2-40B4-BE49-F238E27FC236}">
                <a16:creationId xmlns:a16="http://schemas.microsoft.com/office/drawing/2014/main" id="{F2F02113-83B4-65A5-09E4-3099BCA01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2682" y="2119116"/>
            <a:ext cx="1691751" cy="76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True</a:t>
            </a:r>
          </a:p>
        </p:txBody>
      </p:sp>
      <p:pic>
        <p:nvPicPr>
          <p:cNvPr id="10" name="1 red button answer 1">
            <a:extLst>
              <a:ext uri="{FF2B5EF4-FFF2-40B4-BE49-F238E27FC236}">
                <a16:creationId xmlns:a16="http://schemas.microsoft.com/office/drawing/2014/main" id="{F4BEEDDE-A6FC-5372-DF19-6D6521C200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4157" y="2843784"/>
            <a:ext cx="1828800" cy="1828800"/>
          </a:xfrm>
          <a:prstGeom prst="rect">
            <a:avLst/>
          </a:prstGeom>
        </p:spPr>
      </p:pic>
      <p:sp>
        <p:nvSpPr>
          <p:cNvPr id="8" name="correct answer text">
            <a:extLst>
              <a:ext uri="{FF2B5EF4-FFF2-40B4-BE49-F238E27FC236}">
                <a16:creationId xmlns:a16="http://schemas.microsoft.com/office/drawing/2014/main" id="{A489D5B0-B202-2E05-E176-49C6E7F7B458}"/>
              </a:ext>
            </a:extLst>
          </p:cNvPr>
          <p:cNvSpPr txBox="1">
            <a:spLocks/>
          </p:cNvSpPr>
          <p:nvPr/>
        </p:nvSpPr>
        <p:spPr>
          <a:xfrm>
            <a:off x="1058008" y="2153927"/>
            <a:ext cx="1828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</a:rPr>
              <a:t>False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24" name="correct white button">
            <a:extLst>
              <a:ext uri="{FF2B5EF4-FFF2-40B4-BE49-F238E27FC236}">
                <a16:creationId xmlns:a16="http://schemas.microsoft.com/office/drawing/2014/main" id="{3DD008CC-365F-2B07-5F06-3C6288D5D2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" y="2839727"/>
            <a:ext cx="1828800" cy="1828800"/>
          </a:xfrm>
          <a:prstGeom prst="rect">
            <a:avLst/>
          </a:prstGeom>
        </p:spPr>
      </p:pic>
      <p:pic>
        <p:nvPicPr>
          <p:cNvPr id="25" name="correct green button">
            <a:extLst>
              <a:ext uri="{FF2B5EF4-FFF2-40B4-BE49-F238E27FC236}">
                <a16:creationId xmlns:a16="http://schemas.microsoft.com/office/drawing/2014/main" id="{C550D4EA-7C9F-5531-9064-20B9CF947D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008" y="2839727"/>
            <a:ext cx="1828800" cy="1828800"/>
          </a:xfrm>
          <a:prstGeom prst="rect">
            <a:avLst/>
          </a:prstGeom>
        </p:spPr>
      </p:pic>
      <p:sp>
        <p:nvSpPr>
          <p:cNvPr id="26" name="correct text">
            <a:extLst>
              <a:ext uri="{FF2B5EF4-FFF2-40B4-BE49-F238E27FC236}">
                <a16:creationId xmlns:a16="http://schemas.microsoft.com/office/drawing/2014/main" id="{2E273FC6-C5A0-A542-34A1-3B5D133937BE}"/>
              </a:ext>
            </a:extLst>
          </p:cNvPr>
          <p:cNvSpPr txBox="1">
            <a:spLocks/>
          </p:cNvSpPr>
          <p:nvPr/>
        </p:nvSpPr>
        <p:spPr>
          <a:xfrm>
            <a:off x="1271907" y="4729486"/>
            <a:ext cx="1366520" cy="3202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Correct</a:t>
            </a:r>
          </a:p>
        </p:txBody>
      </p:sp>
      <p:sp>
        <p:nvSpPr>
          <p:cNvPr id="28" name="Reset_Box">
            <a:extLst>
              <a:ext uri="{FF2B5EF4-FFF2-40B4-BE49-F238E27FC236}">
                <a16:creationId xmlns:a16="http://schemas.microsoft.com/office/drawing/2014/main" id="{E1D8A7A6-5AF1-ED39-1977-D61E8B3E36AC}"/>
              </a:ext>
            </a:extLst>
          </p:cNvPr>
          <p:cNvSpPr/>
          <p:nvPr/>
        </p:nvSpPr>
        <p:spPr>
          <a:xfrm>
            <a:off x="10896600" y="118646"/>
            <a:ext cx="1188720" cy="33855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set Questions">
            <a:extLst>
              <a:ext uri="{FF2B5EF4-FFF2-40B4-BE49-F238E27FC236}">
                <a16:creationId xmlns:a16="http://schemas.microsoft.com/office/drawing/2014/main" id="{2C313DB8-85F5-DC3C-CF7F-247B53F597A7}"/>
              </a:ext>
            </a:extLst>
          </p:cNvPr>
          <p:cNvSpPr txBox="1"/>
          <p:nvPr/>
        </p:nvSpPr>
        <p:spPr>
          <a:xfrm>
            <a:off x="10896600" y="118646"/>
            <a:ext cx="118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Reset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3F6BF3-A2FE-6F19-CFC4-12FAF45CF24D}"/>
              </a:ext>
            </a:extLst>
          </p:cNvPr>
          <p:cNvSpPr txBox="1"/>
          <p:nvPr/>
        </p:nvSpPr>
        <p:spPr>
          <a:xfrm>
            <a:off x="457200" y="5125695"/>
            <a:ext cx="3013764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 a correct answer here!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A9C36E-139B-0462-987E-BEE857F28FCB}"/>
              </a:ext>
            </a:extLst>
          </p:cNvPr>
          <p:cNvSpPr txBox="1"/>
          <p:nvPr/>
        </p:nvSpPr>
        <p:spPr>
          <a:xfrm>
            <a:off x="8723376" y="5125695"/>
            <a:ext cx="3013764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 a wrong answer here!</a:t>
            </a:r>
          </a:p>
        </p:txBody>
      </p:sp>
      <p:pic>
        <p:nvPicPr>
          <p:cNvPr id="13" name="Thumbs Down">
            <a:extLst>
              <a:ext uri="{FF2B5EF4-FFF2-40B4-BE49-F238E27FC236}">
                <a16:creationId xmlns:a16="http://schemas.microsoft.com/office/drawing/2014/main" id="{9256FBAC-16A8-F9F5-1A60-C845F9F21A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897161" y="3048344"/>
            <a:ext cx="2030186" cy="2352690"/>
          </a:xfrm>
          <a:prstGeom prst="rect">
            <a:avLst/>
          </a:prstGeom>
        </p:spPr>
      </p:pic>
      <p:sp>
        <p:nvSpPr>
          <p:cNvPr id="15" name="1 incorrect text answer 1">
            <a:extLst>
              <a:ext uri="{FF2B5EF4-FFF2-40B4-BE49-F238E27FC236}">
                <a16:creationId xmlns:a16="http://schemas.microsoft.com/office/drawing/2014/main" id="{DF621AE9-FB63-BCF3-DDBF-5942BE5B4CC9}"/>
              </a:ext>
            </a:extLst>
          </p:cNvPr>
          <p:cNvSpPr txBox="1">
            <a:spLocks/>
          </p:cNvSpPr>
          <p:nvPr/>
        </p:nvSpPr>
        <p:spPr>
          <a:xfrm>
            <a:off x="9924798" y="4638183"/>
            <a:ext cx="1209194" cy="320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accent2"/>
                </a:solidFill>
              </a:rPr>
              <a:t>Incorrect</a:t>
            </a:r>
          </a:p>
        </p:txBody>
      </p:sp>
    </p:spTree>
    <p:extLst>
      <p:ext uri="{BB962C8B-B14F-4D97-AF65-F5344CB8AC3E}">
        <p14:creationId xmlns:p14="http://schemas.microsoft.com/office/powerpoint/2010/main" val="2240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5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4" dur="1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decel="5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" dur="1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26" grpId="0"/>
      <p:bldP spid="26" grpId="1"/>
      <p:bldP spid="14" grpId="0"/>
      <p:bldP spid="14" grpId="1"/>
      <p:bldP spid="14" grpId="2"/>
      <p:bldP spid="16" grpId="0"/>
      <p:bldP spid="16" grpId="1"/>
      <p:bldP spid="16" grpId="2"/>
      <p:bldP spid="16" grpId="3"/>
      <p:bldP spid="16" grpId="4"/>
      <p:bldP spid="15" grpId="0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57B34-340C-B2CB-B5E6-8080A9BFA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391AC-64EB-5FB4-5FB8-6E05215F22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" y="6937"/>
            <a:ext cx="12187810" cy="6830251"/>
          </a:xfrm>
          <a:prstGeom prst="rect">
            <a:avLst/>
          </a:prstGeom>
        </p:spPr>
      </p:pic>
      <p:sp>
        <p:nvSpPr>
          <p:cNvPr id="6" name="backgroud Box">
            <a:extLst>
              <a:ext uri="{FF2B5EF4-FFF2-40B4-BE49-F238E27FC236}">
                <a16:creationId xmlns:a16="http://schemas.microsoft.com/office/drawing/2014/main" id="{05E375B1-738A-D9ED-93BF-9E31178BB8BE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47000">
                <a:schemeClr val="bg1">
                  <a:lumMod val="75000"/>
                  <a:alpha val="77000"/>
                </a:schemeClr>
              </a:gs>
              <a:gs pos="0">
                <a:schemeClr val="bg1">
                  <a:lumMod val="95000"/>
                </a:schemeClr>
              </a:gs>
              <a:gs pos="30000">
                <a:schemeClr val="bg1">
                  <a:lumMod val="75000"/>
                  <a:alpha val="87000"/>
                </a:schemeClr>
              </a:gs>
              <a:gs pos="87000">
                <a:schemeClr val="bg1">
                  <a:lumMod val="95000"/>
                  <a:alpha val="77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itle_background">
            <a:extLst>
              <a:ext uri="{FF2B5EF4-FFF2-40B4-BE49-F238E27FC236}">
                <a16:creationId xmlns:a16="http://schemas.microsoft.com/office/drawing/2014/main" id="{282FCB2D-836B-B1A0-3C11-5659233F9413}"/>
              </a:ext>
            </a:extLst>
          </p:cNvPr>
          <p:cNvSpPr/>
          <p:nvPr/>
        </p:nvSpPr>
        <p:spPr>
          <a:xfrm>
            <a:off x="2362200" y="152400"/>
            <a:ext cx="7315200" cy="1066800"/>
          </a:xfrm>
          <a:prstGeom prst="round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99000"/>
                </a:schemeClr>
              </a:gs>
              <a:gs pos="35000">
                <a:schemeClr val="dk1">
                  <a:tint val="37000"/>
                  <a:satMod val="300000"/>
                  <a:alpha val="9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rtlCol="0" anchor="ctr"/>
          <a:lstStyle/>
          <a:p>
            <a:pPr algn="ctr"/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Write Question Here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29" name="stick figure on Question mark">
            <a:extLst>
              <a:ext uri="{FF2B5EF4-FFF2-40B4-BE49-F238E27FC236}">
                <a16:creationId xmlns:a16="http://schemas.microsoft.com/office/drawing/2014/main" id="{46B3AE27-FB71-96A2-24D3-E9437DCC3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75" y="238998"/>
            <a:ext cx="838200" cy="893604"/>
          </a:xfrm>
          <a:prstGeom prst="rect">
            <a:avLst/>
          </a:prstGeom>
        </p:spPr>
      </p:pic>
      <p:pic>
        <p:nvPicPr>
          <p:cNvPr id="33" name="Thumbs Up">
            <a:extLst>
              <a:ext uri="{FF2B5EF4-FFF2-40B4-BE49-F238E27FC236}">
                <a16:creationId xmlns:a16="http://schemas.microsoft.com/office/drawing/2014/main" id="{18A15DE8-2BE2-CAAA-DD1D-19DB6D2353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8693" y="759188"/>
            <a:ext cx="5382332" cy="6237338"/>
          </a:xfrm>
          <a:prstGeom prst="rect">
            <a:avLst/>
          </a:prstGeom>
        </p:spPr>
      </p:pic>
      <p:pic>
        <p:nvPicPr>
          <p:cNvPr id="11" name="1 white button answer 1">
            <a:extLst>
              <a:ext uri="{FF2B5EF4-FFF2-40B4-BE49-F238E27FC236}">
                <a16:creationId xmlns:a16="http://schemas.microsoft.com/office/drawing/2014/main" id="{37A7EE78-D2C2-649D-A8E2-DC492C415D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04" y="2843784"/>
            <a:ext cx="1828800" cy="1828800"/>
          </a:xfrm>
          <a:prstGeom prst="rect">
            <a:avLst/>
          </a:prstGeom>
        </p:spPr>
      </p:pic>
      <p:sp>
        <p:nvSpPr>
          <p:cNvPr id="5" name="1 answer text 1">
            <a:extLst>
              <a:ext uri="{FF2B5EF4-FFF2-40B4-BE49-F238E27FC236}">
                <a16:creationId xmlns:a16="http://schemas.microsoft.com/office/drawing/2014/main" id="{DA62594C-A218-C7F0-7380-FD08EF54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631" y="2119116"/>
            <a:ext cx="1691751" cy="76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2"/>
                </a:solidFill>
              </a:rPr>
              <a:t>True</a:t>
            </a:r>
          </a:p>
        </p:txBody>
      </p:sp>
      <p:pic>
        <p:nvPicPr>
          <p:cNvPr id="10" name="1 red button answer 1">
            <a:extLst>
              <a:ext uri="{FF2B5EF4-FFF2-40B4-BE49-F238E27FC236}">
                <a16:creationId xmlns:a16="http://schemas.microsoft.com/office/drawing/2014/main" id="{AC1A0BD0-79E2-8A95-5B4D-CF6421BE1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106" y="2843784"/>
            <a:ext cx="1828800" cy="1828800"/>
          </a:xfrm>
          <a:prstGeom prst="rect">
            <a:avLst/>
          </a:prstGeom>
        </p:spPr>
      </p:pic>
      <p:sp>
        <p:nvSpPr>
          <p:cNvPr id="8" name="correct answer text">
            <a:extLst>
              <a:ext uri="{FF2B5EF4-FFF2-40B4-BE49-F238E27FC236}">
                <a16:creationId xmlns:a16="http://schemas.microsoft.com/office/drawing/2014/main" id="{61F0F920-DAF0-7ED9-CF70-7F3EEE240AEC}"/>
              </a:ext>
            </a:extLst>
          </p:cNvPr>
          <p:cNvSpPr txBox="1">
            <a:spLocks/>
          </p:cNvSpPr>
          <p:nvPr/>
        </p:nvSpPr>
        <p:spPr>
          <a:xfrm>
            <a:off x="9313109" y="2153927"/>
            <a:ext cx="1828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accent1"/>
                </a:solidFill>
              </a:rPr>
              <a:t>False</a:t>
            </a:r>
          </a:p>
          <a:p>
            <a:pPr marL="0" indent="0" algn="ctr">
              <a:buNone/>
            </a:pPr>
            <a:endParaRPr lang="en-US" sz="4000" b="1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1"/>
              </a:solidFill>
            </a:endParaRPr>
          </a:p>
        </p:txBody>
      </p:sp>
      <p:pic>
        <p:nvPicPr>
          <p:cNvPr id="24" name="correct white button">
            <a:extLst>
              <a:ext uri="{FF2B5EF4-FFF2-40B4-BE49-F238E27FC236}">
                <a16:creationId xmlns:a16="http://schemas.microsoft.com/office/drawing/2014/main" id="{F3B611AD-AF8F-FF20-AB9A-8A2FDC850C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7736" y="2839727"/>
            <a:ext cx="1828800" cy="1828800"/>
          </a:xfrm>
          <a:prstGeom prst="rect">
            <a:avLst/>
          </a:prstGeom>
        </p:spPr>
      </p:pic>
      <p:pic>
        <p:nvPicPr>
          <p:cNvPr id="25" name="correct green button">
            <a:extLst>
              <a:ext uri="{FF2B5EF4-FFF2-40B4-BE49-F238E27FC236}">
                <a16:creationId xmlns:a16="http://schemas.microsoft.com/office/drawing/2014/main" id="{82C1DA48-0BA6-90DA-4418-6946685CF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3109" y="2839727"/>
            <a:ext cx="1828800" cy="1828800"/>
          </a:xfrm>
          <a:prstGeom prst="rect">
            <a:avLst/>
          </a:prstGeom>
        </p:spPr>
      </p:pic>
      <p:sp>
        <p:nvSpPr>
          <p:cNvPr id="26" name="correct text">
            <a:extLst>
              <a:ext uri="{FF2B5EF4-FFF2-40B4-BE49-F238E27FC236}">
                <a16:creationId xmlns:a16="http://schemas.microsoft.com/office/drawing/2014/main" id="{CA69F09C-4D25-62FD-E275-A67C4C4FB4F4}"/>
              </a:ext>
            </a:extLst>
          </p:cNvPr>
          <p:cNvSpPr txBox="1">
            <a:spLocks/>
          </p:cNvSpPr>
          <p:nvPr/>
        </p:nvSpPr>
        <p:spPr>
          <a:xfrm>
            <a:off x="9527008" y="4729486"/>
            <a:ext cx="1366520" cy="3202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Correct</a:t>
            </a:r>
          </a:p>
        </p:txBody>
      </p:sp>
      <p:sp>
        <p:nvSpPr>
          <p:cNvPr id="28" name="Reset_Box">
            <a:extLst>
              <a:ext uri="{FF2B5EF4-FFF2-40B4-BE49-F238E27FC236}">
                <a16:creationId xmlns:a16="http://schemas.microsoft.com/office/drawing/2014/main" id="{A21F5A7A-665A-9AFA-30B8-884F92BECAC9}"/>
              </a:ext>
            </a:extLst>
          </p:cNvPr>
          <p:cNvSpPr/>
          <p:nvPr/>
        </p:nvSpPr>
        <p:spPr>
          <a:xfrm>
            <a:off x="10896600" y="118646"/>
            <a:ext cx="1188720" cy="33855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set Questions">
            <a:extLst>
              <a:ext uri="{FF2B5EF4-FFF2-40B4-BE49-F238E27FC236}">
                <a16:creationId xmlns:a16="http://schemas.microsoft.com/office/drawing/2014/main" id="{3C82CEDE-AB3E-E231-71C3-0FED4B17B769}"/>
              </a:ext>
            </a:extLst>
          </p:cNvPr>
          <p:cNvSpPr txBox="1"/>
          <p:nvPr/>
        </p:nvSpPr>
        <p:spPr>
          <a:xfrm>
            <a:off x="10896600" y="118646"/>
            <a:ext cx="1188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Reset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60D66-C76F-8FC8-0E32-184AF56B2BC3}"/>
              </a:ext>
            </a:extLst>
          </p:cNvPr>
          <p:cNvSpPr txBox="1"/>
          <p:nvPr/>
        </p:nvSpPr>
        <p:spPr>
          <a:xfrm>
            <a:off x="8720627" y="5125695"/>
            <a:ext cx="3013764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 a correct answer here!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0EF778-5925-9F04-D152-7B2B9DC75F75}"/>
              </a:ext>
            </a:extLst>
          </p:cNvPr>
          <p:cNvSpPr txBox="1"/>
          <p:nvPr/>
        </p:nvSpPr>
        <p:spPr>
          <a:xfrm>
            <a:off x="457611" y="5125695"/>
            <a:ext cx="3013764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Add a wrong answer here!</a:t>
            </a:r>
          </a:p>
        </p:txBody>
      </p:sp>
      <p:pic>
        <p:nvPicPr>
          <p:cNvPr id="13" name="Thumbs Down">
            <a:extLst>
              <a:ext uri="{FF2B5EF4-FFF2-40B4-BE49-F238E27FC236}">
                <a16:creationId xmlns:a16="http://schemas.microsoft.com/office/drawing/2014/main" id="{7E845A6B-0F72-F39C-84A6-DC824A0304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04592" y="3044562"/>
            <a:ext cx="2030186" cy="2352690"/>
          </a:xfrm>
          <a:prstGeom prst="rect">
            <a:avLst/>
          </a:prstGeom>
        </p:spPr>
      </p:pic>
      <p:sp>
        <p:nvSpPr>
          <p:cNvPr id="15" name="1 incorrect text answer 1">
            <a:extLst>
              <a:ext uri="{FF2B5EF4-FFF2-40B4-BE49-F238E27FC236}">
                <a16:creationId xmlns:a16="http://schemas.microsoft.com/office/drawing/2014/main" id="{A33C03B3-7F3A-ED71-F62C-F50AB85532DD}"/>
              </a:ext>
            </a:extLst>
          </p:cNvPr>
          <p:cNvSpPr txBox="1">
            <a:spLocks/>
          </p:cNvSpPr>
          <p:nvPr/>
        </p:nvSpPr>
        <p:spPr>
          <a:xfrm>
            <a:off x="1670747" y="4638183"/>
            <a:ext cx="1209194" cy="320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accent2"/>
                </a:solidFill>
              </a:rPr>
              <a:t>Incorrect</a:t>
            </a:r>
          </a:p>
        </p:txBody>
      </p:sp>
    </p:spTree>
    <p:extLst>
      <p:ext uri="{BB962C8B-B14F-4D97-AF65-F5344CB8AC3E}">
        <p14:creationId xmlns:p14="http://schemas.microsoft.com/office/powerpoint/2010/main" val="350375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5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4" dur="1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decel="59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" dur="1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5" grpId="2" build="p"/>
      <p:bldP spid="26" grpId="0"/>
      <p:bldP spid="26" grpId="1"/>
      <p:bldP spid="14" grpId="0"/>
      <p:bldP spid="14" grpId="1"/>
      <p:bldP spid="14" grpId="2"/>
      <p:bldP spid="16" grpId="0"/>
      <p:bldP spid="16" grpId="1"/>
      <p:bldP spid="16" grpId="2"/>
      <p:bldP spid="16" grpId="3"/>
      <p:bldP spid="15" grpId="0"/>
      <p:bldP spid="15" grpId="1"/>
      <p:bldP spid="1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AEF8E58-6852-B4CA-5E6A-EB7A57AE7A71}"/>
              </a:ext>
            </a:extLst>
          </p:cNvPr>
          <p:cNvGrpSpPr/>
          <p:nvPr/>
        </p:nvGrpSpPr>
        <p:grpSpPr>
          <a:xfrm>
            <a:off x="333729" y="119327"/>
            <a:ext cx="12770560" cy="528823"/>
            <a:chOff x="500594" y="216450"/>
            <a:chExt cx="13527464" cy="560165"/>
          </a:xfrm>
        </p:grpSpPr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04DE39C1-2226-F114-5370-12DAD2E592FD}"/>
                </a:ext>
              </a:extLst>
            </p:cNvPr>
            <p:cNvSpPr txBox="1">
              <a:spLocks/>
            </p:cNvSpPr>
            <p:nvPr/>
          </p:nvSpPr>
          <p:spPr>
            <a:xfrm>
              <a:off x="3055258" y="266278"/>
              <a:ext cx="10972800" cy="412971"/>
            </a:xfrm>
            <a:prstGeom prst="rect">
              <a:avLst/>
            </a:prstGeom>
          </p:spPr>
          <p:txBody>
            <a:bodyPr vert="horz" lIns="60960" tIns="30480" rIns="60960" bIns="3048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67" dirty="0">
                  <a:solidFill>
                    <a:schemeClr val="bg1"/>
                  </a:solidFill>
                </a:rPr>
                <a:t>We hope you enjoy presenting with these free slides.</a:t>
              </a:r>
            </a:p>
          </p:txBody>
        </p:sp>
        <p:pic>
          <p:nvPicPr>
            <p:cNvPr id="17" name="Picture 1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36A69029-1046-506A-3030-B3633C006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594" y="216450"/>
              <a:ext cx="2289108" cy="56016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43AE9C-7AEE-4792-383D-47FB8E00C028}"/>
              </a:ext>
            </a:extLst>
          </p:cNvPr>
          <p:cNvGrpSpPr/>
          <p:nvPr/>
        </p:nvGrpSpPr>
        <p:grpSpPr>
          <a:xfrm>
            <a:off x="778629" y="2286000"/>
            <a:ext cx="10634741" cy="3096136"/>
            <a:chOff x="708248" y="2218391"/>
            <a:chExt cx="11128702" cy="32399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F05252-09F1-62FE-42BD-0E09177CF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248" y="2218391"/>
              <a:ext cx="1776378" cy="97173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7DEAF5-B51A-2936-A9F1-676A560FD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70946" y="2218391"/>
              <a:ext cx="1757578" cy="97171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B6A9187-FEB3-D67E-4BE3-F7E96C2B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4844" y="2218391"/>
              <a:ext cx="1780700" cy="9717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A6490B-5609-3142-E00A-5C3182E2F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81863" y="2218391"/>
              <a:ext cx="1769662" cy="9712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7083B93-1A95-7AF6-C85E-E970810E5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8249" y="3338596"/>
              <a:ext cx="1770978" cy="97441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4B7029B-2591-7D0C-AD66-21F609BC1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66403" y="3338596"/>
              <a:ext cx="1757578" cy="9665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87B0810-D460-99D6-451F-E9620FD1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4498" y="3325880"/>
              <a:ext cx="1780700" cy="97930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1B3C15-076B-E6B3-D38D-57236C6BB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014"/>
            <a:stretch/>
          </p:blipFill>
          <p:spPr>
            <a:xfrm>
              <a:off x="6285715" y="3326477"/>
              <a:ext cx="1790055" cy="97811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8E2D65B-A0AF-6ED2-E453-399A3271C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431"/>
            <a:stretch/>
          </p:blipFill>
          <p:spPr>
            <a:xfrm>
              <a:off x="8166288" y="3325880"/>
              <a:ext cx="1806308" cy="97347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A728B76-E004-9A3B-269B-91A6F1E3B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08248" y="4477379"/>
              <a:ext cx="1767521" cy="97522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F2C9DCE-00E5-44A8-82F5-77827D3EF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-1" r="3060"/>
            <a:stretch/>
          </p:blipFill>
          <p:spPr>
            <a:xfrm>
              <a:off x="2568159" y="4484171"/>
              <a:ext cx="1751702" cy="96843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F237076-6A73-2109-9F0F-A5E8A4B80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412251" y="4483115"/>
              <a:ext cx="1783647" cy="97522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E97EF2-816B-2E8F-905E-CE7273FDA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1787"/>
            <a:stretch/>
          </p:blipFill>
          <p:spPr>
            <a:xfrm>
              <a:off x="6288288" y="4484171"/>
              <a:ext cx="1790055" cy="96843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03A41F1-22EC-496D-EBD6-4C1110B21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468"/>
            <a:stretch/>
          </p:blipFill>
          <p:spPr>
            <a:xfrm>
              <a:off x="8170733" y="4476203"/>
              <a:ext cx="1806308" cy="96843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EF684A6-DB60-5C52-DE85-34B4D9D00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069430" y="4484170"/>
              <a:ext cx="1767520" cy="968431"/>
            </a:xfrm>
            <a:prstGeom prst="rect">
              <a:avLst/>
            </a:prstGeom>
          </p:spPr>
        </p:pic>
      </p:grpSp>
      <p:sp>
        <p:nvSpPr>
          <p:cNvPr id="44" name="Title 4">
            <a:extLst>
              <a:ext uri="{FF2B5EF4-FFF2-40B4-BE49-F238E27FC236}">
                <a16:creationId xmlns:a16="http://schemas.microsoft.com/office/drawing/2014/main" id="{907A66CD-A842-F074-CB6D-7BBDBDFE3BFD}"/>
              </a:ext>
            </a:extLst>
          </p:cNvPr>
          <p:cNvSpPr txBox="1">
            <a:spLocks/>
          </p:cNvSpPr>
          <p:nvPr/>
        </p:nvSpPr>
        <p:spPr>
          <a:xfrm>
            <a:off x="365652" y="698187"/>
            <a:ext cx="116080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93E5FF"/>
                </a:solidFill>
              </a:rPr>
              <a:t>However, if you would like more slides like these, visit www.PresenterMedia.com</a:t>
            </a:r>
          </a:p>
        </p:txBody>
      </p:sp>
      <p:sp>
        <p:nvSpPr>
          <p:cNvPr id="45" name="Title 4">
            <a:extLst>
              <a:ext uri="{FF2B5EF4-FFF2-40B4-BE49-F238E27FC236}">
                <a16:creationId xmlns:a16="http://schemas.microsoft.com/office/drawing/2014/main" id="{C910D174-C981-EDB8-8893-47170E7F62A4}"/>
              </a:ext>
            </a:extLst>
          </p:cNvPr>
          <p:cNvSpPr txBox="1">
            <a:spLocks/>
          </p:cNvSpPr>
          <p:nvPr/>
        </p:nvSpPr>
        <p:spPr>
          <a:xfrm>
            <a:off x="1200018" y="5674555"/>
            <a:ext cx="109606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bg1"/>
                </a:solidFill>
              </a:rPr>
              <a:t>Sign up and download this template at:</a:t>
            </a:r>
          </a:p>
          <a:p>
            <a:pPr algn="l"/>
            <a:r>
              <a:rPr lang="en-US" sz="1800" b="1" dirty="0">
                <a:solidFill>
                  <a:srgbClr val="00B0F0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https://www.presentermedia.com/powerpoint-template/answer-machine-toolkit-pid-29327</a:t>
            </a:r>
            <a:endParaRPr lang="en-US" sz="1800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A1C617BD-11B9-ACB8-70F8-6303C013D0C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2" y="5920831"/>
            <a:ext cx="668461" cy="66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9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8A808F0-77F7-F15F-4C68-820107AFC86D}"/>
              </a:ext>
            </a:extLst>
          </p:cNvPr>
          <p:cNvSpPr/>
          <p:nvPr/>
        </p:nvSpPr>
        <p:spPr>
          <a:xfrm>
            <a:off x="0" y="2202190"/>
            <a:ext cx="12192000" cy="471985"/>
          </a:xfrm>
          <a:prstGeom prst="rect">
            <a:avLst/>
          </a:prstGeom>
          <a:solidFill>
            <a:srgbClr val="FFFF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B3D4D77-A573-30F5-4469-3B4B9013AA83}"/>
              </a:ext>
            </a:extLst>
          </p:cNvPr>
          <p:cNvSpPr txBox="1">
            <a:spLocks/>
          </p:cNvSpPr>
          <p:nvPr/>
        </p:nvSpPr>
        <p:spPr>
          <a:xfrm>
            <a:off x="356460" y="79991"/>
            <a:ext cx="11608078" cy="739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46"/>
            <a:r>
              <a:rPr lang="en-US" b="1" dirty="0">
                <a:solidFill>
                  <a:srgbClr val="B4DCFA"/>
                </a:solidFill>
                <a:latin typeface="Calibri"/>
              </a:rPr>
              <a:t>Have You Signed Up for Our Free Plan? 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E5D18A9B-DC26-35C2-4B0A-6B15F842F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15" y="780491"/>
            <a:ext cx="10972800" cy="412971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Get access to a selection of free animated PowerPoint templates.  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D41F91F-3A1A-ED1C-C7A8-E53F511D0073}"/>
              </a:ext>
            </a:extLst>
          </p:cNvPr>
          <p:cNvSpPr txBox="1">
            <a:spLocks/>
          </p:cNvSpPr>
          <p:nvPr/>
        </p:nvSpPr>
        <p:spPr>
          <a:xfrm>
            <a:off x="1232128" y="5627047"/>
            <a:ext cx="10807331" cy="726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46"/>
            <a:r>
              <a:rPr lang="en-US" sz="3200" b="1" dirty="0">
                <a:solidFill>
                  <a:prstClr val="white"/>
                </a:solidFill>
                <a:latin typeface="Calibri"/>
              </a:rPr>
              <a:t>Sign up for free:</a:t>
            </a:r>
          </a:p>
          <a:p>
            <a:pPr algn="l" defTabSz="914446"/>
            <a:r>
              <a:rPr lang="en-US" sz="1800" b="1" dirty="0">
                <a:solidFill>
                  <a:srgbClr val="01A5E4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https://www.presentermedia.com/pricing</a:t>
            </a:r>
            <a:endParaRPr lang="en-US" sz="1800" b="1" dirty="0">
              <a:solidFill>
                <a:srgbClr val="01A5E4"/>
              </a:solidFill>
              <a:latin typeface="Calibri"/>
            </a:endParaRPr>
          </a:p>
        </p:txBody>
      </p:sp>
      <p:pic>
        <p:nvPicPr>
          <p:cNvPr id="13" name="Picture 12" descr="A windshield wiper on a blue background&#10;&#10;Description automatically generated">
            <a:extLst>
              <a:ext uri="{FF2B5EF4-FFF2-40B4-BE49-F238E27FC236}">
                <a16:creationId xmlns:a16="http://schemas.microsoft.com/office/drawing/2014/main" id="{C44ABD05-19BD-A02A-2437-72BC4384A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09" y="2892492"/>
            <a:ext cx="2517443" cy="2190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BAFA3A-46F1-FBB6-FDAF-0157B0D7DD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116" y="2782028"/>
            <a:ext cx="1853537" cy="2411105"/>
          </a:xfrm>
          <a:prstGeom prst="rect">
            <a:avLst/>
          </a:prstGeom>
        </p:spPr>
      </p:pic>
      <p:pic>
        <p:nvPicPr>
          <p:cNvPr id="16" name="fire_reveal_custom_9197565">
            <a:hlinkClick r:id="" action="ppaction://media"/>
            <a:extLst>
              <a:ext uri="{FF2B5EF4-FFF2-40B4-BE49-F238E27FC236}">
                <a16:creationId xmlns:a16="http://schemas.microsoft.com/office/drawing/2014/main" id="{5CEFBD77-51D4-5E57-AC93-F5B7820B62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9409" y="2987882"/>
            <a:ext cx="3554483" cy="1999397"/>
          </a:xfrm>
          <a:prstGeom prst="rect">
            <a:avLst/>
          </a:prstGeom>
        </p:spPr>
      </p:pic>
      <p:pic>
        <p:nvPicPr>
          <p:cNvPr id="20" name="Picture 19" descr="A smiley face made of words&#10;&#10;Description automatically generated">
            <a:extLst>
              <a:ext uri="{FF2B5EF4-FFF2-40B4-BE49-F238E27FC236}">
                <a16:creationId xmlns:a16="http://schemas.microsoft.com/office/drawing/2014/main" id="{D0358FE0-749C-F3E7-6153-6D14AFD492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548" y="2851387"/>
            <a:ext cx="2212337" cy="2212337"/>
          </a:xfrm>
          <a:prstGeom prst="rect">
            <a:avLst/>
          </a:prstGeom>
        </p:spPr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3C02CA91-CAE3-4527-E509-A76824DB8992}"/>
              </a:ext>
            </a:extLst>
          </p:cNvPr>
          <p:cNvSpPr txBox="1">
            <a:spLocks/>
          </p:cNvSpPr>
          <p:nvPr/>
        </p:nvSpPr>
        <p:spPr>
          <a:xfrm>
            <a:off x="282752" y="2310043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en-US" sz="1600" dirty="0">
                <a:solidFill>
                  <a:srgbClr val="FFFFFF"/>
                </a:solidFill>
                <a:latin typeface="Calibri"/>
              </a:rPr>
              <a:t>Clipart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5EC51F4F-6EC3-02F3-9188-FAD9410E8A3A}"/>
              </a:ext>
            </a:extLst>
          </p:cNvPr>
          <p:cNvSpPr txBox="1">
            <a:spLocks/>
          </p:cNvSpPr>
          <p:nvPr/>
        </p:nvSpPr>
        <p:spPr>
          <a:xfrm>
            <a:off x="2941080" y="2310043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en-US" sz="1600" dirty="0">
                <a:solidFill>
                  <a:srgbClr val="FFFFFF"/>
                </a:solidFill>
                <a:latin typeface="Calibri"/>
              </a:rPr>
              <a:t>Animated Clips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DCE4B852-E544-CF92-F353-032511AC241D}"/>
              </a:ext>
            </a:extLst>
          </p:cNvPr>
          <p:cNvSpPr txBox="1">
            <a:spLocks/>
          </p:cNvSpPr>
          <p:nvPr/>
        </p:nvSpPr>
        <p:spPr>
          <a:xfrm>
            <a:off x="6303423" y="2310043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en-US" sz="1600" dirty="0">
                <a:solidFill>
                  <a:srgbClr val="FFFFFF"/>
                </a:solidFill>
                <a:latin typeface="Calibri"/>
              </a:rPr>
              <a:t>Videos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1DA74397-124E-4C40-C599-C43F0E57E9AD}"/>
              </a:ext>
            </a:extLst>
          </p:cNvPr>
          <p:cNvSpPr txBox="1">
            <a:spLocks/>
          </p:cNvSpPr>
          <p:nvPr/>
        </p:nvSpPr>
        <p:spPr>
          <a:xfrm>
            <a:off x="9665766" y="2319514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lnSpcReduction="10000"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en-US" sz="1600" dirty="0">
                <a:solidFill>
                  <a:srgbClr val="FFFFFF"/>
                </a:solidFill>
                <a:latin typeface="Calibri"/>
              </a:rPr>
              <a:t>Word Clouds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D65BA351-7AB6-5437-4430-24285454E99A}"/>
              </a:ext>
            </a:extLst>
          </p:cNvPr>
          <p:cNvSpPr txBox="1">
            <a:spLocks/>
          </p:cNvSpPr>
          <p:nvPr/>
        </p:nvSpPr>
        <p:spPr>
          <a:xfrm>
            <a:off x="423115" y="1659487"/>
            <a:ext cx="10972800" cy="412971"/>
          </a:xfrm>
          <a:prstGeom prst="rect">
            <a:avLst/>
          </a:prstGeom>
        </p:spPr>
        <p:txBody>
          <a:bodyPr vert="horz" lIns="60960" tIns="30480" rIns="60960" bIns="30480" rtlCol="0" anchor="ctr">
            <a:noAutofit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46"/>
            <a:r>
              <a:rPr lang="en-US" sz="2000" dirty="0">
                <a:solidFill>
                  <a:prstClr val="white"/>
                </a:solidFill>
                <a:latin typeface="Calibri"/>
              </a:rPr>
              <a:t>Also, find many free customizable presentation graphics to amplify your message.</a:t>
            </a:r>
          </a:p>
        </p:txBody>
      </p:sp>
      <p:sp>
        <p:nvSpPr>
          <p:cNvPr id="28" name="Title 4">
            <a:extLst>
              <a:ext uri="{FF2B5EF4-FFF2-40B4-BE49-F238E27FC236}">
                <a16:creationId xmlns:a16="http://schemas.microsoft.com/office/drawing/2014/main" id="{F2C29888-0EC9-0FFA-4B2A-165F650D2045}"/>
              </a:ext>
            </a:extLst>
          </p:cNvPr>
          <p:cNvSpPr txBox="1">
            <a:spLocks/>
          </p:cNvSpPr>
          <p:nvPr/>
        </p:nvSpPr>
        <p:spPr>
          <a:xfrm>
            <a:off x="6303423" y="5118816"/>
            <a:ext cx="1993900" cy="299669"/>
          </a:xfrm>
          <a:prstGeom prst="rect">
            <a:avLst/>
          </a:prstGeom>
        </p:spPr>
        <p:txBody>
          <a:bodyPr vert="horz" lIns="60960" tIns="30480" rIns="60960" bIns="30480" rtlCol="0" anchor="ctr">
            <a:normAutofit fontScale="32500" lnSpcReduction="20000"/>
          </a:bodyPr>
          <a:lstStyle>
            <a:lvl1pPr algn="ctr" defTabSz="1371600" rtl="0" eaLnBrk="1" latinLnBrk="0" hangingPunct="1"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46"/>
            <a:r>
              <a:rPr lang="en-US" sz="4400" dirty="0">
                <a:solidFill>
                  <a:srgbClr val="FFFFFF"/>
                </a:solidFill>
                <a:latin typeface="Calibri"/>
              </a:rPr>
              <a:t>Play Slideshow to View</a:t>
            </a:r>
          </a:p>
        </p:txBody>
      </p:sp>
      <p:pic>
        <p:nvPicPr>
          <p:cNvPr id="31" name="Picture 30" descr="A blue and black logo&#10;&#10;Description automatically generated">
            <a:extLst>
              <a:ext uri="{FF2B5EF4-FFF2-40B4-BE49-F238E27FC236}">
                <a16:creationId xmlns:a16="http://schemas.microsoft.com/office/drawing/2014/main" id="{EA1A0258-B647-627A-0311-1358062A3E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6" y="5663139"/>
            <a:ext cx="725586" cy="7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02060"/>
            </a:gs>
            <a:gs pos="100000">
              <a:srgbClr val="0070C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1590" y="2639410"/>
            <a:ext cx="7239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93E5FF"/>
                </a:solidFill>
              </a:rPr>
              <a:t>Have Questions? Email us!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91959" y="3782410"/>
            <a:ext cx="5384800" cy="533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93E5FF"/>
                </a:solidFill>
              </a:rPr>
              <a:t>support@presentermedia.com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864" y="886506"/>
            <a:ext cx="5267239" cy="5618389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DEBE76A-9779-EF77-A443-B0F8D0172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6" y="1623848"/>
            <a:ext cx="6485507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8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7523" y="-747464"/>
            <a:ext cx="5929808" cy="59298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4CF17B50-F89E-36EB-D423-755197639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2608" y="1311854"/>
            <a:ext cx="3312795" cy="1834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0240E9A-9E5A-9B71-3B12-21D02BE4C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626852"/>
            <a:ext cx="3097533" cy="11350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005B73-D090-E593-6BE7-F71B868F9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98" y="1329424"/>
            <a:ext cx="2306197" cy="9395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431" y="147107"/>
            <a:ext cx="8426548" cy="23145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Save As a </a:t>
            </a:r>
            <a:r>
              <a:rPr lang="en-US" dirty="0">
                <a:solidFill>
                  <a:schemeClr val="accent1"/>
                </a:solidFill>
              </a:rPr>
              <a:t>PowerPoint Show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97617" y="1458413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Go to File in the top menu.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97617" y="226445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Choose Save As and click Browse from This PC.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7617" y="3514652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3. Click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Save as type: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drop down options.  Choose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PowerPoint Show (.pptx)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NOTE* Save file to your computer in the same folder where your main presentation is saved.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1386" y="-132225"/>
            <a:ext cx="1514607" cy="1514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344E8-0217-708D-67F6-9F894B91361A}"/>
              </a:ext>
            </a:extLst>
          </p:cNvPr>
          <p:cNvSpPr txBox="1"/>
          <p:nvPr/>
        </p:nvSpPr>
        <p:spPr>
          <a:xfrm>
            <a:off x="2001258" y="529999"/>
            <a:ext cx="818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If you don’t want to include all these slides in your main PowerPoint presentation but still want to access this quiz in your main presentation, follow these steps.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2C00320-A5A0-1BA9-8D78-96FE651E2C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89"/>
          <a:stretch/>
        </p:blipFill>
        <p:spPr>
          <a:xfrm>
            <a:off x="14007" y="2398985"/>
            <a:ext cx="3097532" cy="109786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084334" y="1505787"/>
            <a:ext cx="2213283" cy="121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87D079-A4F8-4870-FC7B-2461F7ECAA35}"/>
              </a:ext>
            </a:extLst>
          </p:cNvPr>
          <p:cNvCxnSpPr>
            <a:cxnSpLocks/>
          </p:cNvCxnSpPr>
          <p:nvPr/>
        </p:nvCxnSpPr>
        <p:spPr>
          <a:xfrm flipH="1">
            <a:off x="623088" y="2491024"/>
            <a:ext cx="2674531" cy="332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1E715BB-DB5F-DB28-8BB5-5566CA9D1D2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943513" y="2556838"/>
            <a:ext cx="1354104" cy="790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504686-5C13-8719-F0EC-04DDF180A468}"/>
              </a:ext>
            </a:extLst>
          </p:cNvPr>
          <p:cNvCxnSpPr>
            <a:cxnSpLocks/>
          </p:cNvCxnSpPr>
          <p:nvPr/>
        </p:nvCxnSpPr>
        <p:spPr>
          <a:xfrm flipH="1">
            <a:off x="3053886" y="3706153"/>
            <a:ext cx="243732" cy="113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FB7A77-4919-15F7-4A19-50973BDDF0DA}"/>
              </a:ext>
            </a:extLst>
          </p:cNvPr>
          <p:cNvCxnSpPr>
            <a:cxnSpLocks/>
          </p:cNvCxnSpPr>
          <p:nvPr/>
        </p:nvCxnSpPr>
        <p:spPr>
          <a:xfrm flipH="1">
            <a:off x="1448476" y="4211342"/>
            <a:ext cx="1796885" cy="441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A8D0561F-091B-87E0-A214-FE3A11277500}"/>
              </a:ext>
            </a:extLst>
          </p:cNvPr>
          <p:cNvSpPr txBox="1"/>
          <p:nvPr/>
        </p:nvSpPr>
        <p:spPr>
          <a:xfrm>
            <a:off x="3297617" y="4859555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Open your main presentation you would like to add the quiz in.  Make a new Text box on a slide and call it something like “Take the Quiz”.  </a:t>
            </a:r>
          </a:p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Right click on the text box and choose Link from the menu.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AB93BCB-6F85-ABE4-4ABF-88DC7EC66E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506" y="4891868"/>
            <a:ext cx="2829029" cy="1819029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D3AF42B-2AE2-91AD-E5DF-CCC252503E9A}"/>
              </a:ext>
            </a:extLst>
          </p:cNvPr>
          <p:cNvCxnSpPr>
            <a:cxnSpLocks/>
          </p:cNvCxnSpPr>
          <p:nvPr/>
        </p:nvCxnSpPr>
        <p:spPr>
          <a:xfrm flipH="1" flipV="1">
            <a:off x="1755974" y="5044822"/>
            <a:ext cx="1541645" cy="483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6FF664A-5DB3-EC94-FAEF-0B0AC00A38C7}"/>
              </a:ext>
            </a:extLst>
          </p:cNvPr>
          <p:cNvCxnSpPr>
            <a:cxnSpLocks/>
          </p:cNvCxnSpPr>
          <p:nvPr/>
        </p:nvCxnSpPr>
        <p:spPr>
          <a:xfrm flipH="1">
            <a:off x="2620566" y="6306956"/>
            <a:ext cx="677052" cy="306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86BD9B3-87B6-A546-A879-BEE7FE941833}"/>
              </a:ext>
            </a:extLst>
          </p:cNvPr>
          <p:cNvSpPr txBox="1"/>
          <p:nvPr/>
        </p:nvSpPr>
        <p:spPr>
          <a:xfrm>
            <a:off x="7504128" y="3211351"/>
            <a:ext cx="392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5. Choose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Existing File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&gt;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Current Folder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&gt; Choose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.ppsx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file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you saved from step 3.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BE59D25-740F-9138-8DC2-423E3383453A}"/>
              </a:ext>
            </a:extLst>
          </p:cNvPr>
          <p:cNvCxnSpPr>
            <a:cxnSpLocks/>
          </p:cNvCxnSpPr>
          <p:nvPr/>
        </p:nvCxnSpPr>
        <p:spPr>
          <a:xfrm flipH="1" flipV="1">
            <a:off x="7955028" y="1796964"/>
            <a:ext cx="1094681" cy="1411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1D17E0A-8952-89BE-28C7-0975255E2C13}"/>
              </a:ext>
            </a:extLst>
          </p:cNvPr>
          <p:cNvCxnSpPr>
            <a:cxnSpLocks/>
          </p:cNvCxnSpPr>
          <p:nvPr/>
        </p:nvCxnSpPr>
        <p:spPr>
          <a:xfrm flipH="1" flipV="1">
            <a:off x="8391442" y="1966368"/>
            <a:ext cx="1767495" cy="1293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4EE1373-5302-E914-65C7-BD83B6097835}"/>
              </a:ext>
            </a:extLst>
          </p:cNvPr>
          <p:cNvCxnSpPr>
            <a:cxnSpLocks/>
          </p:cNvCxnSpPr>
          <p:nvPr/>
        </p:nvCxnSpPr>
        <p:spPr>
          <a:xfrm flipV="1">
            <a:off x="9053979" y="1919856"/>
            <a:ext cx="221211" cy="160975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CCA5155-F9BE-756E-5EB1-69CB0ED65A0B}"/>
              </a:ext>
            </a:extLst>
          </p:cNvPr>
          <p:cNvSpPr txBox="1"/>
          <p:nvPr/>
        </p:nvSpPr>
        <p:spPr>
          <a:xfrm>
            <a:off x="7478837" y="4837862"/>
            <a:ext cx="39218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6. Preview Slide Show and click on the “Take the Quiz” text and the quiz should appear.  To exit the quick hit Esc on your keyboard.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2384081-A2F0-A8AA-1455-90CF11DFD3D9}"/>
              </a:ext>
            </a:extLst>
          </p:cNvPr>
          <p:cNvSpPr txBox="1"/>
          <p:nvPr/>
        </p:nvSpPr>
        <p:spPr>
          <a:xfrm>
            <a:off x="7504128" y="6100211"/>
            <a:ext cx="3921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DF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NOTE* You can also use a linked image instead of text. Follow the same steps.</a:t>
            </a:r>
          </a:p>
          <a:p>
            <a:pPr marL="0" marR="0" lvl="0" indent="0" algn="l" defTabSz="9144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DF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4B19D83B-B6E2-A6BE-C392-CD449E6C03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0691" y="4184123"/>
            <a:ext cx="2238091" cy="588184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6FC36B7-85B5-99C1-482B-1E419E34D14F}"/>
              </a:ext>
            </a:extLst>
          </p:cNvPr>
          <p:cNvCxnSpPr>
            <a:cxnSpLocks/>
          </p:cNvCxnSpPr>
          <p:nvPr/>
        </p:nvCxnSpPr>
        <p:spPr>
          <a:xfrm flipH="1" flipV="1">
            <a:off x="7768353" y="4478215"/>
            <a:ext cx="303483" cy="433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2016D0F-5BE9-27F9-01C2-0896DA9F064D}"/>
              </a:ext>
            </a:extLst>
          </p:cNvPr>
          <p:cNvCxnSpPr>
            <a:cxnSpLocks/>
          </p:cNvCxnSpPr>
          <p:nvPr/>
        </p:nvCxnSpPr>
        <p:spPr>
          <a:xfrm flipV="1">
            <a:off x="9332964" y="4211343"/>
            <a:ext cx="251544" cy="685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C0365AEE-C537-7CBB-7415-97B4FE6B5A11}"/>
              </a:ext>
            </a:extLst>
          </p:cNvPr>
          <p:cNvCxnSpPr/>
          <p:nvPr/>
        </p:nvCxnSpPr>
        <p:spPr>
          <a:xfrm>
            <a:off x="623087" y="1114772"/>
            <a:ext cx="1093234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616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nswer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6E9A"/>
      </a:accent1>
      <a:accent2>
        <a:srgbClr val="9E0028"/>
      </a:accent2>
      <a:accent3>
        <a:srgbClr val="1FA135"/>
      </a:accent3>
      <a:accent4>
        <a:srgbClr val="5DCEAF"/>
      </a:accent4>
      <a:accent5>
        <a:srgbClr val="FFA40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3E08C53-454A-473B-8E60-BB9307FCFBFB}">
  <we:reference id="wa200003891" version="1.0.0.1" store="en-US" storeType="OMEX"/>
  <we:alternateReferences>
    <we:reference id="wa200003891" version="1.0.0.1" store="WA20000389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6430</TotalTime>
  <Words>379</Words>
  <Application>Microsoft Office PowerPoint</Application>
  <PresentationFormat>Widescreen</PresentationFormat>
  <Paragraphs>54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Posterama</vt:lpstr>
      <vt:lpstr>Roboto</vt:lpstr>
      <vt:lpstr>Office Theme</vt:lpstr>
      <vt:lpstr>PowerPoint Presentation</vt:lpstr>
      <vt:lpstr>2  Answer</vt:lpstr>
      <vt:lpstr>PowerPoint Presentation</vt:lpstr>
      <vt:lpstr>PowerPoint Presentation</vt:lpstr>
      <vt:lpstr>PowerPoint Presentation</vt:lpstr>
      <vt:lpstr>Get access to a selection of free animated PowerPoint templates.  </vt:lpstr>
      <vt:lpstr>Have Questions? Email us!</vt:lpstr>
      <vt:lpstr>Save As a PowerPoint Show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</dc:creator>
  <cp:lastModifiedBy>James Maloney</cp:lastModifiedBy>
  <cp:revision>82</cp:revision>
  <dcterms:created xsi:type="dcterms:W3CDTF">2011-11-28T21:57:55Z</dcterms:created>
  <dcterms:modified xsi:type="dcterms:W3CDTF">2024-04-29T20:40:55Z</dcterms:modified>
</cp:coreProperties>
</file>