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5"/>
  </p:notesMasterIdLst>
  <p:handoutMasterIdLst>
    <p:handoutMasterId r:id="rId6"/>
  </p:handoutMasterIdLst>
  <p:sldIdLst>
    <p:sldId id="267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AA1"/>
    <a:srgbClr val="60A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102" y="8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4CD1BE-7AA7-49CF-B763-3B4D5F1E6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F9EBB-25C8-4E94-B6DA-00D389B6C1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25EF2-F4C4-4925-8DDC-17D370786266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2D760-083D-4F72-BB82-CE9A7E7EC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FE15-116A-4927-A8D5-300441A89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D4953-8BCE-4F72-9938-2D7CB2B48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3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10E0D-7F38-44DF-A0CD-D3391176691B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009B-64DD-4A32-A9BB-E421E86A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5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5616-B5A0-4155-942A-0184B64BE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D65DC-4981-4FCE-B315-0CF7772E5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5068F-3537-4CC9-ABDB-373398C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CD3B4-7C09-4084-A70B-F194E35C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44188-9871-4915-AAB4-7D615C3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1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01EF-19B0-4DEF-84B0-DDD91300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CBF9-D470-4C57-B9AB-52714112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C086C-E728-4669-B3BB-A4C93AEC2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88B28-28C5-4197-AF39-BB5D9A9B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1508D-15C2-4C24-BC3B-6394D5D5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D45C4-F0CC-4493-B38C-6A6A5809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D99C-2989-4171-AEC1-BB723E5E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8FAEB-46E7-4FD9-A8AE-DBDAD1E56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7D05D-E87C-4DB0-AC9B-A42499C2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8E4C-C94B-4022-B6DA-A24BCCAF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8EBE5-0F1B-45C1-BE01-E895255D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B7BAD-83D9-40E1-9A84-1AFFEC36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20F5-FD1F-48B6-A9DF-EBD3BCC7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0F38E-4E86-4E1F-B6C3-49786AD76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D258-F357-4C49-8F83-21157BFD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D066-ADD5-4AF0-9DE5-3004D164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B85D-7E73-42EA-981A-05CBE8A8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0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50754-6B0E-4AE4-8BA8-9E64B90A5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D6487-80B2-4478-A668-B14234A4A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D76F-0A9D-4A8F-AA26-5D7DE258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6109-8B59-43AA-B892-7A291297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5B489-8B8A-4A40-B80A-A151D925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9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C - Right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5ABBC-9BCA-4AA2-8AF9-0AC4A9504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0906" y="-35542"/>
            <a:ext cx="9538278" cy="6911830"/>
          </a:xfrm>
          <a:custGeom>
            <a:avLst/>
            <a:gdLst>
              <a:gd name="connsiteX0" fmla="*/ 0 w 6858004"/>
              <a:gd name="connsiteY0" fmla="*/ 5854829 h 5854829"/>
              <a:gd name="connsiteX1" fmla="*/ 3429002 w 6858004"/>
              <a:gd name="connsiteY1" fmla="*/ 0 h 5854829"/>
              <a:gd name="connsiteX2" fmla="*/ 6858004 w 6858004"/>
              <a:gd name="connsiteY2" fmla="*/ 5854829 h 5854829"/>
              <a:gd name="connsiteX3" fmla="*/ 0 w 6858004"/>
              <a:gd name="connsiteY3" fmla="*/ 5854829 h 5854829"/>
              <a:gd name="connsiteX0" fmla="*/ 0 w 6858004"/>
              <a:gd name="connsiteY0" fmla="*/ 6845429 h 6845429"/>
              <a:gd name="connsiteX1" fmla="*/ 6858002 w 6858004"/>
              <a:gd name="connsiteY1" fmla="*/ 0 h 6845429"/>
              <a:gd name="connsiteX2" fmla="*/ 6858004 w 6858004"/>
              <a:gd name="connsiteY2" fmla="*/ 6845429 h 6845429"/>
              <a:gd name="connsiteX3" fmla="*/ 0 w 6858004"/>
              <a:gd name="connsiteY3" fmla="*/ 6845429 h 6845429"/>
              <a:gd name="connsiteX0" fmla="*/ 0 w 5895979"/>
              <a:gd name="connsiteY0" fmla="*/ 3340229 h 6845429"/>
              <a:gd name="connsiteX1" fmla="*/ 5895977 w 5895979"/>
              <a:gd name="connsiteY1" fmla="*/ 0 h 6845429"/>
              <a:gd name="connsiteX2" fmla="*/ 5895979 w 5895979"/>
              <a:gd name="connsiteY2" fmla="*/ 6845429 h 6845429"/>
              <a:gd name="connsiteX3" fmla="*/ 0 w 5895979"/>
              <a:gd name="connsiteY3" fmla="*/ 3340229 h 6845429"/>
              <a:gd name="connsiteX0" fmla="*/ 0 w 12230104"/>
              <a:gd name="connsiteY0" fmla="*/ 6826379 h 6845429"/>
              <a:gd name="connsiteX1" fmla="*/ 12230102 w 12230104"/>
              <a:gd name="connsiteY1" fmla="*/ 0 h 6845429"/>
              <a:gd name="connsiteX2" fmla="*/ 12230104 w 12230104"/>
              <a:gd name="connsiteY2" fmla="*/ 6845429 h 6845429"/>
              <a:gd name="connsiteX3" fmla="*/ 0 w 12230104"/>
              <a:gd name="connsiteY3" fmla="*/ 6826379 h 6845429"/>
              <a:gd name="connsiteX0" fmla="*/ 0 w 12201529"/>
              <a:gd name="connsiteY0" fmla="*/ 6835904 h 6845429"/>
              <a:gd name="connsiteX1" fmla="*/ 12201527 w 12201529"/>
              <a:gd name="connsiteY1" fmla="*/ 0 h 6845429"/>
              <a:gd name="connsiteX2" fmla="*/ 12201529 w 12201529"/>
              <a:gd name="connsiteY2" fmla="*/ 6845429 h 6845429"/>
              <a:gd name="connsiteX3" fmla="*/ 0 w 12201529"/>
              <a:gd name="connsiteY3" fmla="*/ 6835904 h 6845429"/>
              <a:gd name="connsiteX0" fmla="*/ 0 w 9363079"/>
              <a:gd name="connsiteY0" fmla="*/ 6835904 h 6845429"/>
              <a:gd name="connsiteX1" fmla="*/ 9363077 w 9363079"/>
              <a:gd name="connsiteY1" fmla="*/ 0 h 6845429"/>
              <a:gd name="connsiteX2" fmla="*/ 9363079 w 9363079"/>
              <a:gd name="connsiteY2" fmla="*/ 6845429 h 6845429"/>
              <a:gd name="connsiteX3" fmla="*/ 0 w 9363079"/>
              <a:gd name="connsiteY3" fmla="*/ 6835904 h 6845429"/>
              <a:gd name="connsiteX0" fmla="*/ 0 w 9564247"/>
              <a:gd name="connsiteY0" fmla="*/ 6835904 h 6863717"/>
              <a:gd name="connsiteX1" fmla="*/ 9363077 w 9564247"/>
              <a:gd name="connsiteY1" fmla="*/ 0 h 6863717"/>
              <a:gd name="connsiteX2" fmla="*/ 9564247 w 9564247"/>
              <a:gd name="connsiteY2" fmla="*/ 6863717 h 6863717"/>
              <a:gd name="connsiteX3" fmla="*/ 0 w 9564247"/>
              <a:gd name="connsiteY3" fmla="*/ 6835904 h 6863717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836158 h 6863971"/>
              <a:gd name="connsiteX1" fmla="*/ 9363077 w 10234618"/>
              <a:gd name="connsiteY1" fmla="*/ 254 h 6863971"/>
              <a:gd name="connsiteX2" fmla="*/ 9424039 w 10234618"/>
              <a:gd name="connsiteY2" fmla="*/ 2639443 h 6863971"/>
              <a:gd name="connsiteX3" fmla="*/ 9564247 w 10234618"/>
              <a:gd name="connsiteY3" fmla="*/ 6863971 h 6863971"/>
              <a:gd name="connsiteX4" fmla="*/ 0 w 10234618"/>
              <a:gd name="connsiteY4" fmla="*/ 6836158 h 6863971"/>
              <a:gd name="connsiteX0" fmla="*/ 0 w 10301763"/>
              <a:gd name="connsiteY0" fmla="*/ 7345226 h 7373039"/>
              <a:gd name="connsiteX1" fmla="*/ 9363077 w 10301763"/>
              <a:gd name="connsiteY1" fmla="*/ 509322 h 7373039"/>
              <a:gd name="connsiteX2" fmla="*/ 9680071 w 10301763"/>
              <a:gd name="connsiteY2" fmla="*/ 515039 h 7373039"/>
              <a:gd name="connsiteX3" fmla="*/ 9564247 w 10301763"/>
              <a:gd name="connsiteY3" fmla="*/ 7373039 h 7373039"/>
              <a:gd name="connsiteX4" fmla="*/ 0 w 10301763"/>
              <a:gd name="connsiteY4" fmla="*/ 7345226 h 7373039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9683273"/>
              <a:gd name="connsiteY0" fmla="*/ 6845264 h 6873077"/>
              <a:gd name="connsiteX1" fmla="*/ 9363077 w 9683273"/>
              <a:gd name="connsiteY1" fmla="*/ 9360 h 6873077"/>
              <a:gd name="connsiteX2" fmla="*/ 9680071 w 9683273"/>
              <a:gd name="connsiteY2" fmla="*/ 15077 h 6873077"/>
              <a:gd name="connsiteX3" fmla="*/ 9564247 w 9683273"/>
              <a:gd name="connsiteY3" fmla="*/ 6873077 h 6873077"/>
              <a:gd name="connsiteX4" fmla="*/ 0 w 9683273"/>
              <a:gd name="connsiteY4" fmla="*/ 6845264 h 6873077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7400"/>
              <a:gd name="connsiteY0" fmla="*/ 6867209 h 6895022"/>
              <a:gd name="connsiteX1" fmla="*/ 9363077 w 9567400"/>
              <a:gd name="connsiteY1" fmla="*/ 31305 h 6895022"/>
              <a:gd name="connsiteX2" fmla="*/ 9552055 w 9567400"/>
              <a:gd name="connsiteY2" fmla="*/ 446 h 6895022"/>
              <a:gd name="connsiteX3" fmla="*/ 9564247 w 9567400"/>
              <a:gd name="connsiteY3" fmla="*/ 6895022 h 6895022"/>
              <a:gd name="connsiteX4" fmla="*/ 0 w 9567400"/>
              <a:gd name="connsiteY4" fmla="*/ 6867209 h 6895022"/>
              <a:gd name="connsiteX0" fmla="*/ 0 w 9560497"/>
              <a:gd name="connsiteY0" fmla="*/ 6867209 h 6895022"/>
              <a:gd name="connsiteX1" fmla="*/ 9363077 w 9560497"/>
              <a:gd name="connsiteY1" fmla="*/ 31305 h 6895022"/>
              <a:gd name="connsiteX2" fmla="*/ 9552055 w 9560497"/>
              <a:gd name="connsiteY2" fmla="*/ 446 h 6895022"/>
              <a:gd name="connsiteX3" fmla="*/ 9520002 w 9560497"/>
              <a:gd name="connsiteY3" fmla="*/ 6895022 h 6895022"/>
              <a:gd name="connsiteX4" fmla="*/ 0 w 9560497"/>
              <a:gd name="connsiteY4" fmla="*/ 6867209 h 6895022"/>
              <a:gd name="connsiteX0" fmla="*/ 0 w 9560497"/>
              <a:gd name="connsiteY0" fmla="*/ 6882069 h 6909882"/>
              <a:gd name="connsiteX1" fmla="*/ 9392574 w 9560497"/>
              <a:gd name="connsiteY1" fmla="*/ 9294 h 6909882"/>
              <a:gd name="connsiteX2" fmla="*/ 9552055 w 9560497"/>
              <a:gd name="connsiteY2" fmla="*/ 15306 h 6909882"/>
              <a:gd name="connsiteX3" fmla="*/ 9520002 w 9560497"/>
              <a:gd name="connsiteY3" fmla="*/ 6909882 h 6909882"/>
              <a:gd name="connsiteX4" fmla="*/ 0 w 9560497"/>
              <a:gd name="connsiteY4" fmla="*/ 6882069 h 6909882"/>
              <a:gd name="connsiteX0" fmla="*/ 0 w 9560497"/>
              <a:gd name="connsiteY0" fmla="*/ 6882097 h 6909910"/>
              <a:gd name="connsiteX1" fmla="*/ 9392574 w 9560497"/>
              <a:gd name="connsiteY1" fmla="*/ 9322 h 6909910"/>
              <a:gd name="connsiteX2" fmla="*/ 9552055 w 9560497"/>
              <a:gd name="connsiteY2" fmla="*/ 15334 h 6909910"/>
              <a:gd name="connsiteX3" fmla="*/ 9520002 w 9560497"/>
              <a:gd name="connsiteY3" fmla="*/ 6909910 h 6909910"/>
              <a:gd name="connsiteX4" fmla="*/ 0 w 9560497"/>
              <a:gd name="connsiteY4" fmla="*/ 6882097 h 6909910"/>
              <a:gd name="connsiteX0" fmla="*/ 0 w 9552388"/>
              <a:gd name="connsiteY0" fmla="*/ 6882097 h 6909910"/>
              <a:gd name="connsiteX1" fmla="*/ 9392574 w 9552388"/>
              <a:gd name="connsiteY1" fmla="*/ 9322 h 6909910"/>
              <a:gd name="connsiteX2" fmla="*/ 9552055 w 9552388"/>
              <a:gd name="connsiteY2" fmla="*/ 15334 h 6909910"/>
              <a:gd name="connsiteX3" fmla="*/ 9520002 w 9552388"/>
              <a:gd name="connsiteY3" fmla="*/ 6909910 h 6909910"/>
              <a:gd name="connsiteX4" fmla="*/ 0 w 9552388"/>
              <a:gd name="connsiteY4" fmla="*/ 6882097 h 6909910"/>
              <a:gd name="connsiteX0" fmla="*/ 0 w 9549330"/>
              <a:gd name="connsiteY0" fmla="*/ 6878271 h 6906084"/>
              <a:gd name="connsiteX1" fmla="*/ 9392574 w 9549330"/>
              <a:gd name="connsiteY1" fmla="*/ 5496 h 6906084"/>
              <a:gd name="connsiteX2" fmla="*/ 9544681 w 9549330"/>
              <a:gd name="connsiteY2" fmla="*/ 41005 h 6906084"/>
              <a:gd name="connsiteX3" fmla="*/ 9520002 w 9549330"/>
              <a:gd name="connsiteY3" fmla="*/ 6906084 h 6906084"/>
              <a:gd name="connsiteX4" fmla="*/ 0 w 9549330"/>
              <a:gd name="connsiteY4" fmla="*/ 6878271 h 6906084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278" h="6911830">
                <a:moveTo>
                  <a:pt x="0" y="6884017"/>
                </a:moveTo>
                <a:lnTo>
                  <a:pt x="9392574" y="11242"/>
                </a:lnTo>
                <a:cubicBezTo>
                  <a:pt x="9683087" y="-11554"/>
                  <a:pt x="9435444" y="6874"/>
                  <a:pt x="9515185" y="9880"/>
                </a:cubicBezTo>
                <a:cubicBezTo>
                  <a:pt x="9497094" y="1175956"/>
                  <a:pt x="9507583" y="6171967"/>
                  <a:pt x="9520002" y="6911830"/>
                </a:cubicBezTo>
                <a:lnTo>
                  <a:pt x="0" y="6884017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18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C - Left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5ABBC-9BCA-4AA2-8AF9-0AC4A9504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7127" y="-110854"/>
            <a:ext cx="6839218" cy="6987141"/>
          </a:xfrm>
          <a:custGeom>
            <a:avLst/>
            <a:gdLst>
              <a:gd name="connsiteX0" fmla="*/ 0 w 6858004"/>
              <a:gd name="connsiteY0" fmla="*/ 5854829 h 5854829"/>
              <a:gd name="connsiteX1" fmla="*/ 3429002 w 6858004"/>
              <a:gd name="connsiteY1" fmla="*/ 0 h 5854829"/>
              <a:gd name="connsiteX2" fmla="*/ 6858004 w 6858004"/>
              <a:gd name="connsiteY2" fmla="*/ 5854829 h 5854829"/>
              <a:gd name="connsiteX3" fmla="*/ 0 w 6858004"/>
              <a:gd name="connsiteY3" fmla="*/ 5854829 h 5854829"/>
              <a:gd name="connsiteX0" fmla="*/ 0 w 6858004"/>
              <a:gd name="connsiteY0" fmla="*/ 6845429 h 6845429"/>
              <a:gd name="connsiteX1" fmla="*/ 6858002 w 6858004"/>
              <a:gd name="connsiteY1" fmla="*/ 0 h 6845429"/>
              <a:gd name="connsiteX2" fmla="*/ 6858004 w 6858004"/>
              <a:gd name="connsiteY2" fmla="*/ 6845429 h 6845429"/>
              <a:gd name="connsiteX3" fmla="*/ 0 w 6858004"/>
              <a:gd name="connsiteY3" fmla="*/ 6845429 h 6845429"/>
              <a:gd name="connsiteX0" fmla="*/ 0 w 5895979"/>
              <a:gd name="connsiteY0" fmla="*/ 3340229 h 6845429"/>
              <a:gd name="connsiteX1" fmla="*/ 5895977 w 5895979"/>
              <a:gd name="connsiteY1" fmla="*/ 0 h 6845429"/>
              <a:gd name="connsiteX2" fmla="*/ 5895979 w 5895979"/>
              <a:gd name="connsiteY2" fmla="*/ 6845429 h 6845429"/>
              <a:gd name="connsiteX3" fmla="*/ 0 w 5895979"/>
              <a:gd name="connsiteY3" fmla="*/ 3340229 h 6845429"/>
              <a:gd name="connsiteX0" fmla="*/ 0 w 12230104"/>
              <a:gd name="connsiteY0" fmla="*/ 6826379 h 6845429"/>
              <a:gd name="connsiteX1" fmla="*/ 12230102 w 12230104"/>
              <a:gd name="connsiteY1" fmla="*/ 0 h 6845429"/>
              <a:gd name="connsiteX2" fmla="*/ 12230104 w 12230104"/>
              <a:gd name="connsiteY2" fmla="*/ 6845429 h 6845429"/>
              <a:gd name="connsiteX3" fmla="*/ 0 w 12230104"/>
              <a:gd name="connsiteY3" fmla="*/ 6826379 h 6845429"/>
              <a:gd name="connsiteX0" fmla="*/ 0 w 12201529"/>
              <a:gd name="connsiteY0" fmla="*/ 6835904 h 6845429"/>
              <a:gd name="connsiteX1" fmla="*/ 12201527 w 12201529"/>
              <a:gd name="connsiteY1" fmla="*/ 0 h 6845429"/>
              <a:gd name="connsiteX2" fmla="*/ 12201529 w 12201529"/>
              <a:gd name="connsiteY2" fmla="*/ 6845429 h 6845429"/>
              <a:gd name="connsiteX3" fmla="*/ 0 w 12201529"/>
              <a:gd name="connsiteY3" fmla="*/ 6835904 h 6845429"/>
              <a:gd name="connsiteX0" fmla="*/ 0 w 9363079"/>
              <a:gd name="connsiteY0" fmla="*/ 6835904 h 6845429"/>
              <a:gd name="connsiteX1" fmla="*/ 9363077 w 9363079"/>
              <a:gd name="connsiteY1" fmla="*/ 0 h 6845429"/>
              <a:gd name="connsiteX2" fmla="*/ 9363079 w 9363079"/>
              <a:gd name="connsiteY2" fmla="*/ 6845429 h 6845429"/>
              <a:gd name="connsiteX3" fmla="*/ 0 w 9363079"/>
              <a:gd name="connsiteY3" fmla="*/ 6835904 h 6845429"/>
              <a:gd name="connsiteX0" fmla="*/ 0 w 9564247"/>
              <a:gd name="connsiteY0" fmla="*/ 6835904 h 6863717"/>
              <a:gd name="connsiteX1" fmla="*/ 9363077 w 9564247"/>
              <a:gd name="connsiteY1" fmla="*/ 0 h 6863717"/>
              <a:gd name="connsiteX2" fmla="*/ 9564247 w 9564247"/>
              <a:gd name="connsiteY2" fmla="*/ 6863717 h 6863717"/>
              <a:gd name="connsiteX3" fmla="*/ 0 w 9564247"/>
              <a:gd name="connsiteY3" fmla="*/ 6835904 h 6863717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836158 h 6863971"/>
              <a:gd name="connsiteX1" fmla="*/ 9363077 w 10234618"/>
              <a:gd name="connsiteY1" fmla="*/ 254 h 6863971"/>
              <a:gd name="connsiteX2" fmla="*/ 9424039 w 10234618"/>
              <a:gd name="connsiteY2" fmla="*/ 2639443 h 6863971"/>
              <a:gd name="connsiteX3" fmla="*/ 9564247 w 10234618"/>
              <a:gd name="connsiteY3" fmla="*/ 6863971 h 6863971"/>
              <a:gd name="connsiteX4" fmla="*/ 0 w 10234618"/>
              <a:gd name="connsiteY4" fmla="*/ 6836158 h 6863971"/>
              <a:gd name="connsiteX0" fmla="*/ 0 w 10301763"/>
              <a:gd name="connsiteY0" fmla="*/ 7345226 h 7373039"/>
              <a:gd name="connsiteX1" fmla="*/ 9363077 w 10301763"/>
              <a:gd name="connsiteY1" fmla="*/ 509322 h 7373039"/>
              <a:gd name="connsiteX2" fmla="*/ 9680071 w 10301763"/>
              <a:gd name="connsiteY2" fmla="*/ 515039 h 7373039"/>
              <a:gd name="connsiteX3" fmla="*/ 9564247 w 10301763"/>
              <a:gd name="connsiteY3" fmla="*/ 7373039 h 7373039"/>
              <a:gd name="connsiteX4" fmla="*/ 0 w 10301763"/>
              <a:gd name="connsiteY4" fmla="*/ 7345226 h 7373039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9683273"/>
              <a:gd name="connsiteY0" fmla="*/ 6845264 h 6873077"/>
              <a:gd name="connsiteX1" fmla="*/ 9363077 w 9683273"/>
              <a:gd name="connsiteY1" fmla="*/ 9360 h 6873077"/>
              <a:gd name="connsiteX2" fmla="*/ 9680071 w 9683273"/>
              <a:gd name="connsiteY2" fmla="*/ 15077 h 6873077"/>
              <a:gd name="connsiteX3" fmla="*/ 9564247 w 9683273"/>
              <a:gd name="connsiteY3" fmla="*/ 6873077 h 6873077"/>
              <a:gd name="connsiteX4" fmla="*/ 0 w 9683273"/>
              <a:gd name="connsiteY4" fmla="*/ 6845264 h 6873077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7400"/>
              <a:gd name="connsiteY0" fmla="*/ 6867209 h 6895022"/>
              <a:gd name="connsiteX1" fmla="*/ 9363077 w 9567400"/>
              <a:gd name="connsiteY1" fmla="*/ 31305 h 6895022"/>
              <a:gd name="connsiteX2" fmla="*/ 9552055 w 9567400"/>
              <a:gd name="connsiteY2" fmla="*/ 446 h 6895022"/>
              <a:gd name="connsiteX3" fmla="*/ 9564247 w 9567400"/>
              <a:gd name="connsiteY3" fmla="*/ 6895022 h 6895022"/>
              <a:gd name="connsiteX4" fmla="*/ 0 w 9567400"/>
              <a:gd name="connsiteY4" fmla="*/ 6867209 h 6895022"/>
              <a:gd name="connsiteX0" fmla="*/ 0 w 9560497"/>
              <a:gd name="connsiteY0" fmla="*/ 6867209 h 6895022"/>
              <a:gd name="connsiteX1" fmla="*/ 9363077 w 9560497"/>
              <a:gd name="connsiteY1" fmla="*/ 31305 h 6895022"/>
              <a:gd name="connsiteX2" fmla="*/ 9552055 w 9560497"/>
              <a:gd name="connsiteY2" fmla="*/ 446 h 6895022"/>
              <a:gd name="connsiteX3" fmla="*/ 9520002 w 9560497"/>
              <a:gd name="connsiteY3" fmla="*/ 6895022 h 6895022"/>
              <a:gd name="connsiteX4" fmla="*/ 0 w 9560497"/>
              <a:gd name="connsiteY4" fmla="*/ 6867209 h 6895022"/>
              <a:gd name="connsiteX0" fmla="*/ 0 w 9560497"/>
              <a:gd name="connsiteY0" fmla="*/ 6882069 h 6909882"/>
              <a:gd name="connsiteX1" fmla="*/ 9392574 w 9560497"/>
              <a:gd name="connsiteY1" fmla="*/ 9294 h 6909882"/>
              <a:gd name="connsiteX2" fmla="*/ 9552055 w 9560497"/>
              <a:gd name="connsiteY2" fmla="*/ 15306 h 6909882"/>
              <a:gd name="connsiteX3" fmla="*/ 9520002 w 9560497"/>
              <a:gd name="connsiteY3" fmla="*/ 6909882 h 6909882"/>
              <a:gd name="connsiteX4" fmla="*/ 0 w 9560497"/>
              <a:gd name="connsiteY4" fmla="*/ 6882069 h 6909882"/>
              <a:gd name="connsiteX0" fmla="*/ 0 w 9560497"/>
              <a:gd name="connsiteY0" fmla="*/ 6882097 h 6909910"/>
              <a:gd name="connsiteX1" fmla="*/ 9392574 w 9560497"/>
              <a:gd name="connsiteY1" fmla="*/ 9322 h 6909910"/>
              <a:gd name="connsiteX2" fmla="*/ 9552055 w 9560497"/>
              <a:gd name="connsiteY2" fmla="*/ 15334 h 6909910"/>
              <a:gd name="connsiteX3" fmla="*/ 9520002 w 9560497"/>
              <a:gd name="connsiteY3" fmla="*/ 6909910 h 6909910"/>
              <a:gd name="connsiteX4" fmla="*/ 0 w 9560497"/>
              <a:gd name="connsiteY4" fmla="*/ 6882097 h 6909910"/>
              <a:gd name="connsiteX0" fmla="*/ 0 w 9552388"/>
              <a:gd name="connsiteY0" fmla="*/ 6882097 h 6909910"/>
              <a:gd name="connsiteX1" fmla="*/ 9392574 w 9552388"/>
              <a:gd name="connsiteY1" fmla="*/ 9322 h 6909910"/>
              <a:gd name="connsiteX2" fmla="*/ 9552055 w 9552388"/>
              <a:gd name="connsiteY2" fmla="*/ 15334 h 6909910"/>
              <a:gd name="connsiteX3" fmla="*/ 9520002 w 9552388"/>
              <a:gd name="connsiteY3" fmla="*/ 6909910 h 6909910"/>
              <a:gd name="connsiteX4" fmla="*/ 0 w 9552388"/>
              <a:gd name="connsiteY4" fmla="*/ 6882097 h 6909910"/>
              <a:gd name="connsiteX0" fmla="*/ 0 w 9549330"/>
              <a:gd name="connsiteY0" fmla="*/ 6878271 h 6906084"/>
              <a:gd name="connsiteX1" fmla="*/ 9392574 w 9549330"/>
              <a:gd name="connsiteY1" fmla="*/ 5496 h 6906084"/>
              <a:gd name="connsiteX2" fmla="*/ 9544681 w 9549330"/>
              <a:gd name="connsiteY2" fmla="*/ 41005 h 6906084"/>
              <a:gd name="connsiteX3" fmla="*/ 9520002 w 9549330"/>
              <a:gd name="connsiteY3" fmla="*/ 6906084 h 6906084"/>
              <a:gd name="connsiteX4" fmla="*/ 0 w 9549330"/>
              <a:gd name="connsiteY4" fmla="*/ 6878271 h 6906084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7582255"/>
              <a:gd name="connsiteY0" fmla="*/ 6896717 h 6911830"/>
              <a:gd name="connsiteX1" fmla="*/ 7436551 w 7582255"/>
              <a:gd name="connsiteY1" fmla="*/ 11242 h 6911830"/>
              <a:gd name="connsiteX2" fmla="*/ 7559162 w 7582255"/>
              <a:gd name="connsiteY2" fmla="*/ 9880 h 6911830"/>
              <a:gd name="connsiteX3" fmla="*/ 7563979 w 7582255"/>
              <a:gd name="connsiteY3" fmla="*/ 6911830 h 6911830"/>
              <a:gd name="connsiteX4" fmla="*/ 0 w 7582255"/>
              <a:gd name="connsiteY4" fmla="*/ 6896717 h 6911830"/>
              <a:gd name="connsiteX0" fmla="*/ 0 w 7582255"/>
              <a:gd name="connsiteY0" fmla="*/ 6896717 h 6911830"/>
              <a:gd name="connsiteX1" fmla="*/ 7436551 w 7582255"/>
              <a:gd name="connsiteY1" fmla="*/ 11242 h 6911830"/>
              <a:gd name="connsiteX2" fmla="*/ 7559162 w 7582255"/>
              <a:gd name="connsiteY2" fmla="*/ 9880 h 6911830"/>
              <a:gd name="connsiteX3" fmla="*/ 7563979 w 7582255"/>
              <a:gd name="connsiteY3" fmla="*/ 6911830 h 6911830"/>
              <a:gd name="connsiteX4" fmla="*/ 0 w 7582255"/>
              <a:gd name="connsiteY4" fmla="*/ 6896717 h 6911830"/>
              <a:gd name="connsiteX0" fmla="*/ 58 w 7582313"/>
              <a:gd name="connsiteY0" fmla="*/ 6896717 h 6911830"/>
              <a:gd name="connsiteX1" fmla="*/ 7436609 w 7582313"/>
              <a:gd name="connsiteY1" fmla="*/ 11242 h 6911830"/>
              <a:gd name="connsiteX2" fmla="*/ 7559220 w 7582313"/>
              <a:gd name="connsiteY2" fmla="*/ 9880 h 6911830"/>
              <a:gd name="connsiteX3" fmla="*/ 7564037 w 7582313"/>
              <a:gd name="connsiteY3" fmla="*/ 6911830 h 6911830"/>
              <a:gd name="connsiteX4" fmla="*/ 58 w 7582313"/>
              <a:gd name="connsiteY4" fmla="*/ 6896717 h 6911830"/>
              <a:gd name="connsiteX0" fmla="*/ 55 w 7564034"/>
              <a:gd name="connsiteY0" fmla="*/ 6972028 h 6987141"/>
              <a:gd name="connsiteX1" fmla="*/ 7436606 w 7564034"/>
              <a:gd name="connsiteY1" fmla="*/ 86553 h 6987141"/>
              <a:gd name="connsiteX2" fmla="*/ 7559217 w 7564034"/>
              <a:gd name="connsiteY2" fmla="*/ 85191 h 6987141"/>
              <a:gd name="connsiteX3" fmla="*/ 7564034 w 7564034"/>
              <a:gd name="connsiteY3" fmla="*/ 6987141 h 6987141"/>
              <a:gd name="connsiteX4" fmla="*/ 55 w 7564034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6979712"/>
              <a:gd name="connsiteY0" fmla="*/ 6972028 h 6987141"/>
              <a:gd name="connsiteX1" fmla="*/ 6852284 w 6979712"/>
              <a:gd name="connsiteY1" fmla="*/ 86553 h 6987141"/>
              <a:gd name="connsiteX2" fmla="*/ 6974895 w 6979712"/>
              <a:gd name="connsiteY2" fmla="*/ 85191 h 6987141"/>
              <a:gd name="connsiteX3" fmla="*/ 6979712 w 6979712"/>
              <a:gd name="connsiteY3" fmla="*/ 6987141 h 6987141"/>
              <a:gd name="connsiteX4" fmla="*/ 0 w 6979712"/>
              <a:gd name="connsiteY4" fmla="*/ 6972028 h 6987141"/>
              <a:gd name="connsiteX0" fmla="*/ 0 w 6979712"/>
              <a:gd name="connsiteY0" fmla="*/ 6972028 h 6987141"/>
              <a:gd name="connsiteX1" fmla="*/ 6852284 w 6979712"/>
              <a:gd name="connsiteY1" fmla="*/ 86553 h 6987141"/>
              <a:gd name="connsiteX2" fmla="*/ 6974895 w 6979712"/>
              <a:gd name="connsiteY2" fmla="*/ 85191 h 6987141"/>
              <a:gd name="connsiteX3" fmla="*/ 6979712 w 6979712"/>
              <a:gd name="connsiteY3" fmla="*/ 6987141 h 6987141"/>
              <a:gd name="connsiteX4" fmla="*/ 0 w 6979712"/>
              <a:gd name="connsiteY4" fmla="*/ 6972028 h 6987141"/>
              <a:gd name="connsiteX0" fmla="*/ 0 w 6839996"/>
              <a:gd name="connsiteY0" fmla="*/ 6984728 h 6987141"/>
              <a:gd name="connsiteX1" fmla="*/ 6712568 w 6839996"/>
              <a:gd name="connsiteY1" fmla="*/ 86553 h 6987141"/>
              <a:gd name="connsiteX2" fmla="*/ 6835179 w 6839996"/>
              <a:gd name="connsiteY2" fmla="*/ 85191 h 6987141"/>
              <a:gd name="connsiteX3" fmla="*/ 6839996 w 6839996"/>
              <a:gd name="connsiteY3" fmla="*/ 6987141 h 6987141"/>
              <a:gd name="connsiteX4" fmla="*/ 0 w 6839996"/>
              <a:gd name="connsiteY4" fmla="*/ 6984728 h 6987141"/>
              <a:gd name="connsiteX0" fmla="*/ 0 w 6839996"/>
              <a:gd name="connsiteY0" fmla="*/ 6984728 h 6987141"/>
              <a:gd name="connsiteX1" fmla="*/ 6712568 w 6839996"/>
              <a:gd name="connsiteY1" fmla="*/ 86553 h 6987141"/>
              <a:gd name="connsiteX2" fmla="*/ 6835179 w 6839996"/>
              <a:gd name="connsiteY2" fmla="*/ 85191 h 6987141"/>
              <a:gd name="connsiteX3" fmla="*/ 6839996 w 6839996"/>
              <a:gd name="connsiteY3" fmla="*/ 6987141 h 6987141"/>
              <a:gd name="connsiteX4" fmla="*/ 0 w 6839996"/>
              <a:gd name="connsiteY4" fmla="*/ 6984728 h 69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996" h="6987141">
                <a:moveTo>
                  <a:pt x="0" y="6984728"/>
                </a:moveTo>
                <a:cubicBezTo>
                  <a:pt x="1325115" y="5580630"/>
                  <a:pt x="5419917" y="1223178"/>
                  <a:pt x="6712568" y="86553"/>
                </a:cubicBezTo>
                <a:cubicBezTo>
                  <a:pt x="6931407" y="-105871"/>
                  <a:pt x="6755438" y="82185"/>
                  <a:pt x="6835179" y="85191"/>
                </a:cubicBezTo>
                <a:cubicBezTo>
                  <a:pt x="6817088" y="1251267"/>
                  <a:pt x="6827577" y="6247278"/>
                  <a:pt x="6839996" y="6987141"/>
                </a:cubicBezTo>
                <a:lnTo>
                  <a:pt x="0" y="6984728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80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70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C - Full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DCF3B-A0C6-422B-A89F-BE08BE2939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4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- Right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5ABBC-9BCA-4AA2-8AF9-0AC4A9504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0906" y="-35542"/>
            <a:ext cx="9538278" cy="6911830"/>
          </a:xfrm>
          <a:custGeom>
            <a:avLst/>
            <a:gdLst>
              <a:gd name="connsiteX0" fmla="*/ 0 w 6858004"/>
              <a:gd name="connsiteY0" fmla="*/ 5854829 h 5854829"/>
              <a:gd name="connsiteX1" fmla="*/ 3429002 w 6858004"/>
              <a:gd name="connsiteY1" fmla="*/ 0 h 5854829"/>
              <a:gd name="connsiteX2" fmla="*/ 6858004 w 6858004"/>
              <a:gd name="connsiteY2" fmla="*/ 5854829 h 5854829"/>
              <a:gd name="connsiteX3" fmla="*/ 0 w 6858004"/>
              <a:gd name="connsiteY3" fmla="*/ 5854829 h 5854829"/>
              <a:gd name="connsiteX0" fmla="*/ 0 w 6858004"/>
              <a:gd name="connsiteY0" fmla="*/ 6845429 h 6845429"/>
              <a:gd name="connsiteX1" fmla="*/ 6858002 w 6858004"/>
              <a:gd name="connsiteY1" fmla="*/ 0 h 6845429"/>
              <a:gd name="connsiteX2" fmla="*/ 6858004 w 6858004"/>
              <a:gd name="connsiteY2" fmla="*/ 6845429 h 6845429"/>
              <a:gd name="connsiteX3" fmla="*/ 0 w 6858004"/>
              <a:gd name="connsiteY3" fmla="*/ 6845429 h 6845429"/>
              <a:gd name="connsiteX0" fmla="*/ 0 w 5895979"/>
              <a:gd name="connsiteY0" fmla="*/ 3340229 h 6845429"/>
              <a:gd name="connsiteX1" fmla="*/ 5895977 w 5895979"/>
              <a:gd name="connsiteY1" fmla="*/ 0 h 6845429"/>
              <a:gd name="connsiteX2" fmla="*/ 5895979 w 5895979"/>
              <a:gd name="connsiteY2" fmla="*/ 6845429 h 6845429"/>
              <a:gd name="connsiteX3" fmla="*/ 0 w 5895979"/>
              <a:gd name="connsiteY3" fmla="*/ 3340229 h 6845429"/>
              <a:gd name="connsiteX0" fmla="*/ 0 w 12230104"/>
              <a:gd name="connsiteY0" fmla="*/ 6826379 h 6845429"/>
              <a:gd name="connsiteX1" fmla="*/ 12230102 w 12230104"/>
              <a:gd name="connsiteY1" fmla="*/ 0 h 6845429"/>
              <a:gd name="connsiteX2" fmla="*/ 12230104 w 12230104"/>
              <a:gd name="connsiteY2" fmla="*/ 6845429 h 6845429"/>
              <a:gd name="connsiteX3" fmla="*/ 0 w 12230104"/>
              <a:gd name="connsiteY3" fmla="*/ 6826379 h 6845429"/>
              <a:gd name="connsiteX0" fmla="*/ 0 w 12201529"/>
              <a:gd name="connsiteY0" fmla="*/ 6835904 h 6845429"/>
              <a:gd name="connsiteX1" fmla="*/ 12201527 w 12201529"/>
              <a:gd name="connsiteY1" fmla="*/ 0 h 6845429"/>
              <a:gd name="connsiteX2" fmla="*/ 12201529 w 12201529"/>
              <a:gd name="connsiteY2" fmla="*/ 6845429 h 6845429"/>
              <a:gd name="connsiteX3" fmla="*/ 0 w 12201529"/>
              <a:gd name="connsiteY3" fmla="*/ 6835904 h 6845429"/>
              <a:gd name="connsiteX0" fmla="*/ 0 w 9363079"/>
              <a:gd name="connsiteY0" fmla="*/ 6835904 h 6845429"/>
              <a:gd name="connsiteX1" fmla="*/ 9363077 w 9363079"/>
              <a:gd name="connsiteY1" fmla="*/ 0 h 6845429"/>
              <a:gd name="connsiteX2" fmla="*/ 9363079 w 9363079"/>
              <a:gd name="connsiteY2" fmla="*/ 6845429 h 6845429"/>
              <a:gd name="connsiteX3" fmla="*/ 0 w 9363079"/>
              <a:gd name="connsiteY3" fmla="*/ 6835904 h 6845429"/>
              <a:gd name="connsiteX0" fmla="*/ 0 w 9564247"/>
              <a:gd name="connsiteY0" fmla="*/ 6835904 h 6863717"/>
              <a:gd name="connsiteX1" fmla="*/ 9363077 w 9564247"/>
              <a:gd name="connsiteY1" fmla="*/ 0 h 6863717"/>
              <a:gd name="connsiteX2" fmla="*/ 9564247 w 9564247"/>
              <a:gd name="connsiteY2" fmla="*/ 6863717 h 6863717"/>
              <a:gd name="connsiteX3" fmla="*/ 0 w 9564247"/>
              <a:gd name="connsiteY3" fmla="*/ 6835904 h 6863717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836158 h 6863971"/>
              <a:gd name="connsiteX1" fmla="*/ 9363077 w 10234618"/>
              <a:gd name="connsiteY1" fmla="*/ 254 h 6863971"/>
              <a:gd name="connsiteX2" fmla="*/ 9424039 w 10234618"/>
              <a:gd name="connsiteY2" fmla="*/ 2639443 h 6863971"/>
              <a:gd name="connsiteX3" fmla="*/ 9564247 w 10234618"/>
              <a:gd name="connsiteY3" fmla="*/ 6863971 h 6863971"/>
              <a:gd name="connsiteX4" fmla="*/ 0 w 10234618"/>
              <a:gd name="connsiteY4" fmla="*/ 6836158 h 6863971"/>
              <a:gd name="connsiteX0" fmla="*/ 0 w 10301763"/>
              <a:gd name="connsiteY0" fmla="*/ 7345226 h 7373039"/>
              <a:gd name="connsiteX1" fmla="*/ 9363077 w 10301763"/>
              <a:gd name="connsiteY1" fmla="*/ 509322 h 7373039"/>
              <a:gd name="connsiteX2" fmla="*/ 9680071 w 10301763"/>
              <a:gd name="connsiteY2" fmla="*/ 515039 h 7373039"/>
              <a:gd name="connsiteX3" fmla="*/ 9564247 w 10301763"/>
              <a:gd name="connsiteY3" fmla="*/ 7373039 h 7373039"/>
              <a:gd name="connsiteX4" fmla="*/ 0 w 10301763"/>
              <a:gd name="connsiteY4" fmla="*/ 7345226 h 7373039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9683273"/>
              <a:gd name="connsiteY0" fmla="*/ 6845264 h 6873077"/>
              <a:gd name="connsiteX1" fmla="*/ 9363077 w 9683273"/>
              <a:gd name="connsiteY1" fmla="*/ 9360 h 6873077"/>
              <a:gd name="connsiteX2" fmla="*/ 9680071 w 9683273"/>
              <a:gd name="connsiteY2" fmla="*/ 15077 h 6873077"/>
              <a:gd name="connsiteX3" fmla="*/ 9564247 w 9683273"/>
              <a:gd name="connsiteY3" fmla="*/ 6873077 h 6873077"/>
              <a:gd name="connsiteX4" fmla="*/ 0 w 9683273"/>
              <a:gd name="connsiteY4" fmla="*/ 6845264 h 6873077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7400"/>
              <a:gd name="connsiteY0" fmla="*/ 6867209 h 6895022"/>
              <a:gd name="connsiteX1" fmla="*/ 9363077 w 9567400"/>
              <a:gd name="connsiteY1" fmla="*/ 31305 h 6895022"/>
              <a:gd name="connsiteX2" fmla="*/ 9552055 w 9567400"/>
              <a:gd name="connsiteY2" fmla="*/ 446 h 6895022"/>
              <a:gd name="connsiteX3" fmla="*/ 9564247 w 9567400"/>
              <a:gd name="connsiteY3" fmla="*/ 6895022 h 6895022"/>
              <a:gd name="connsiteX4" fmla="*/ 0 w 9567400"/>
              <a:gd name="connsiteY4" fmla="*/ 6867209 h 6895022"/>
              <a:gd name="connsiteX0" fmla="*/ 0 w 9560497"/>
              <a:gd name="connsiteY0" fmla="*/ 6867209 h 6895022"/>
              <a:gd name="connsiteX1" fmla="*/ 9363077 w 9560497"/>
              <a:gd name="connsiteY1" fmla="*/ 31305 h 6895022"/>
              <a:gd name="connsiteX2" fmla="*/ 9552055 w 9560497"/>
              <a:gd name="connsiteY2" fmla="*/ 446 h 6895022"/>
              <a:gd name="connsiteX3" fmla="*/ 9520002 w 9560497"/>
              <a:gd name="connsiteY3" fmla="*/ 6895022 h 6895022"/>
              <a:gd name="connsiteX4" fmla="*/ 0 w 9560497"/>
              <a:gd name="connsiteY4" fmla="*/ 6867209 h 6895022"/>
              <a:gd name="connsiteX0" fmla="*/ 0 w 9560497"/>
              <a:gd name="connsiteY0" fmla="*/ 6882069 h 6909882"/>
              <a:gd name="connsiteX1" fmla="*/ 9392574 w 9560497"/>
              <a:gd name="connsiteY1" fmla="*/ 9294 h 6909882"/>
              <a:gd name="connsiteX2" fmla="*/ 9552055 w 9560497"/>
              <a:gd name="connsiteY2" fmla="*/ 15306 h 6909882"/>
              <a:gd name="connsiteX3" fmla="*/ 9520002 w 9560497"/>
              <a:gd name="connsiteY3" fmla="*/ 6909882 h 6909882"/>
              <a:gd name="connsiteX4" fmla="*/ 0 w 9560497"/>
              <a:gd name="connsiteY4" fmla="*/ 6882069 h 6909882"/>
              <a:gd name="connsiteX0" fmla="*/ 0 w 9560497"/>
              <a:gd name="connsiteY0" fmla="*/ 6882097 h 6909910"/>
              <a:gd name="connsiteX1" fmla="*/ 9392574 w 9560497"/>
              <a:gd name="connsiteY1" fmla="*/ 9322 h 6909910"/>
              <a:gd name="connsiteX2" fmla="*/ 9552055 w 9560497"/>
              <a:gd name="connsiteY2" fmla="*/ 15334 h 6909910"/>
              <a:gd name="connsiteX3" fmla="*/ 9520002 w 9560497"/>
              <a:gd name="connsiteY3" fmla="*/ 6909910 h 6909910"/>
              <a:gd name="connsiteX4" fmla="*/ 0 w 9560497"/>
              <a:gd name="connsiteY4" fmla="*/ 6882097 h 6909910"/>
              <a:gd name="connsiteX0" fmla="*/ 0 w 9552388"/>
              <a:gd name="connsiteY0" fmla="*/ 6882097 h 6909910"/>
              <a:gd name="connsiteX1" fmla="*/ 9392574 w 9552388"/>
              <a:gd name="connsiteY1" fmla="*/ 9322 h 6909910"/>
              <a:gd name="connsiteX2" fmla="*/ 9552055 w 9552388"/>
              <a:gd name="connsiteY2" fmla="*/ 15334 h 6909910"/>
              <a:gd name="connsiteX3" fmla="*/ 9520002 w 9552388"/>
              <a:gd name="connsiteY3" fmla="*/ 6909910 h 6909910"/>
              <a:gd name="connsiteX4" fmla="*/ 0 w 9552388"/>
              <a:gd name="connsiteY4" fmla="*/ 6882097 h 6909910"/>
              <a:gd name="connsiteX0" fmla="*/ 0 w 9549330"/>
              <a:gd name="connsiteY0" fmla="*/ 6878271 h 6906084"/>
              <a:gd name="connsiteX1" fmla="*/ 9392574 w 9549330"/>
              <a:gd name="connsiteY1" fmla="*/ 5496 h 6906084"/>
              <a:gd name="connsiteX2" fmla="*/ 9544681 w 9549330"/>
              <a:gd name="connsiteY2" fmla="*/ 41005 h 6906084"/>
              <a:gd name="connsiteX3" fmla="*/ 9520002 w 9549330"/>
              <a:gd name="connsiteY3" fmla="*/ 6906084 h 6906084"/>
              <a:gd name="connsiteX4" fmla="*/ 0 w 9549330"/>
              <a:gd name="connsiteY4" fmla="*/ 6878271 h 6906084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278" h="6911830">
                <a:moveTo>
                  <a:pt x="0" y="6884017"/>
                </a:moveTo>
                <a:lnTo>
                  <a:pt x="9392574" y="11242"/>
                </a:lnTo>
                <a:cubicBezTo>
                  <a:pt x="9683087" y="-11554"/>
                  <a:pt x="9435444" y="6874"/>
                  <a:pt x="9515185" y="9880"/>
                </a:cubicBezTo>
                <a:cubicBezTo>
                  <a:pt x="9497094" y="1175956"/>
                  <a:pt x="9507583" y="6171967"/>
                  <a:pt x="9520002" y="6911830"/>
                </a:cubicBezTo>
                <a:lnTo>
                  <a:pt x="0" y="6884017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38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- Left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5ABBC-9BCA-4AA2-8AF9-0AC4A9504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7127" y="-110854"/>
            <a:ext cx="6839218" cy="6987141"/>
          </a:xfrm>
          <a:custGeom>
            <a:avLst/>
            <a:gdLst>
              <a:gd name="connsiteX0" fmla="*/ 0 w 6858004"/>
              <a:gd name="connsiteY0" fmla="*/ 5854829 h 5854829"/>
              <a:gd name="connsiteX1" fmla="*/ 3429002 w 6858004"/>
              <a:gd name="connsiteY1" fmla="*/ 0 h 5854829"/>
              <a:gd name="connsiteX2" fmla="*/ 6858004 w 6858004"/>
              <a:gd name="connsiteY2" fmla="*/ 5854829 h 5854829"/>
              <a:gd name="connsiteX3" fmla="*/ 0 w 6858004"/>
              <a:gd name="connsiteY3" fmla="*/ 5854829 h 5854829"/>
              <a:gd name="connsiteX0" fmla="*/ 0 w 6858004"/>
              <a:gd name="connsiteY0" fmla="*/ 6845429 h 6845429"/>
              <a:gd name="connsiteX1" fmla="*/ 6858002 w 6858004"/>
              <a:gd name="connsiteY1" fmla="*/ 0 h 6845429"/>
              <a:gd name="connsiteX2" fmla="*/ 6858004 w 6858004"/>
              <a:gd name="connsiteY2" fmla="*/ 6845429 h 6845429"/>
              <a:gd name="connsiteX3" fmla="*/ 0 w 6858004"/>
              <a:gd name="connsiteY3" fmla="*/ 6845429 h 6845429"/>
              <a:gd name="connsiteX0" fmla="*/ 0 w 5895979"/>
              <a:gd name="connsiteY0" fmla="*/ 3340229 h 6845429"/>
              <a:gd name="connsiteX1" fmla="*/ 5895977 w 5895979"/>
              <a:gd name="connsiteY1" fmla="*/ 0 h 6845429"/>
              <a:gd name="connsiteX2" fmla="*/ 5895979 w 5895979"/>
              <a:gd name="connsiteY2" fmla="*/ 6845429 h 6845429"/>
              <a:gd name="connsiteX3" fmla="*/ 0 w 5895979"/>
              <a:gd name="connsiteY3" fmla="*/ 3340229 h 6845429"/>
              <a:gd name="connsiteX0" fmla="*/ 0 w 12230104"/>
              <a:gd name="connsiteY0" fmla="*/ 6826379 h 6845429"/>
              <a:gd name="connsiteX1" fmla="*/ 12230102 w 12230104"/>
              <a:gd name="connsiteY1" fmla="*/ 0 h 6845429"/>
              <a:gd name="connsiteX2" fmla="*/ 12230104 w 12230104"/>
              <a:gd name="connsiteY2" fmla="*/ 6845429 h 6845429"/>
              <a:gd name="connsiteX3" fmla="*/ 0 w 12230104"/>
              <a:gd name="connsiteY3" fmla="*/ 6826379 h 6845429"/>
              <a:gd name="connsiteX0" fmla="*/ 0 w 12201529"/>
              <a:gd name="connsiteY0" fmla="*/ 6835904 h 6845429"/>
              <a:gd name="connsiteX1" fmla="*/ 12201527 w 12201529"/>
              <a:gd name="connsiteY1" fmla="*/ 0 h 6845429"/>
              <a:gd name="connsiteX2" fmla="*/ 12201529 w 12201529"/>
              <a:gd name="connsiteY2" fmla="*/ 6845429 h 6845429"/>
              <a:gd name="connsiteX3" fmla="*/ 0 w 12201529"/>
              <a:gd name="connsiteY3" fmla="*/ 6835904 h 6845429"/>
              <a:gd name="connsiteX0" fmla="*/ 0 w 9363079"/>
              <a:gd name="connsiteY0" fmla="*/ 6835904 h 6845429"/>
              <a:gd name="connsiteX1" fmla="*/ 9363077 w 9363079"/>
              <a:gd name="connsiteY1" fmla="*/ 0 h 6845429"/>
              <a:gd name="connsiteX2" fmla="*/ 9363079 w 9363079"/>
              <a:gd name="connsiteY2" fmla="*/ 6845429 h 6845429"/>
              <a:gd name="connsiteX3" fmla="*/ 0 w 9363079"/>
              <a:gd name="connsiteY3" fmla="*/ 6835904 h 6845429"/>
              <a:gd name="connsiteX0" fmla="*/ 0 w 9564247"/>
              <a:gd name="connsiteY0" fmla="*/ 6835904 h 6863717"/>
              <a:gd name="connsiteX1" fmla="*/ 9363077 w 9564247"/>
              <a:gd name="connsiteY1" fmla="*/ 0 h 6863717"/>
              <a:gd name="connsiteX2" fmla="*/ 9564247 w 9564247"/>
              <a:gd name="connsiteY2" fmla="*/ 6863717 h 6863717"/>
              <a:gd name="connsiteX3" fmla="*/ 0 w 9564247"/>
              <a:gd name="connsiteY3" fmla="*/ 6835904 h 6863717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970682 h 6998495"/>
              <a:gd name="connsiteX1" fmla="*/ 9363077 w 10234618"/>
              <a:gd name="connsiteY1" fmla="*/ 134778 h 6998495"/>
              <a:gd name="connsiteX2" fmla="*/ 9424039 w 10234618"/>
              <a:gd name="connsiteY2" fmla="*/ 2773967 h 6998495"/>
              <a:gd name="connsiteX3" fmla="*/ 9564247 w 10234618"/>
              <a:gd name="connsiteY3" fmla="*/ 6998495 h 6998495"/>
              <a:gd name="connsiteX4" fmla="*/ 0 w 10234618"/>
              <a:gd name="connsiteY4" fmla="*/ 6970682 h 6998495"/>
              <a:gd name="connsiteX0" fmla="*/ 0 w 10234618"/>
              <a:gd name="connsiteY0" fmla="*/ 6836158 h 6863971"/>
              <a:gd name="connsiteX1" fmla="*/ 9363077 w 10234618"/>
              <a:gd name="connsiteY1" fmla="*/ 254 h 6863971"/>
              <a:gd name="connsiteX2" fmla="*/ 9424039 w 10234618"/>
              <a:gd name="connsiteY2" fmla="*/ 2639443 h 6863971"/>
              <a:gd name="connsiteX3" fmla="*/ 9564247 w 10234618"/>
              <a:gd name="connsiteY3" fmla="*/ 6863971 h 6863971"/>
              <a:gd name="connsiteX4" fmla="*/ 0 w 10234618"/>
              <a:gd name="connsiteY4" fmla="*/ 6836158 h 6863971"/>
              <a:gd name="connsiteX0" fmla="*/ 0 w 10301763"/>
              <a:gd name="connsiteY0" fmla="*/ 7345226 h 7373039"/>
              <a:gd name="connsiteX1" fmla="*/ 9363077 w 10301763"/>
              <a:gd name="connsiteY1" fmla="*/ 509322 h 7373039"/>
              <a:gd name="connsiteX2" fmla="*/ 9680071 w 10301763"/>
              <a:gd name="connsiteY2" fmla="*/ 515039 h 7373039"/>
              <a:gd name="connsiteX3" fmla="*/ 9564247 w 10301763"/>
              <a:gd name="connsiteY3" fmla="*/ 7373039 h 7373039"/>
              <a:gd name="connsiteX4" fmla="*/ 0 w 10301763"/>
              <a:gd name="connsiteY4" fmla="*/ 7345226 h 7373039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10301763"/>
              <a:gd name="connsiteY0" fmla="*/ 6845264 h 6873077"/>
              <a:gd name="connsiteX1" fmla="*/ 9363077 w 10301763"/>
              <a:gd name="connsiteY1" fmla="*/ 9360 h 6873077"/>
              <a:gd name="connsiteX2" fmla="*/ 9680071 w 10301763"/>
              <a:gd name="connsiteY2" fmla="*/ 15077 h 6873077"/>
              <a:gd name="connsiteX3" fmla="*/ 9564247 w 10301763"/>
              <a:gd name="connsiteY3" fmla="*/ 6873077 h 6873077"/>
              <a:gd name="connsiteX4" fmla="*/ 0 w 10301763"/>
              <a:gd name="connsiteY4" fmla="*/ 6845264 h 6873077"/>
              <a:gd name="connsiteX0" fmla="*/ 0 w 9683273"/>
              <a:gd name="connsiteY0" fmla="*/ 6845264 h 6873077"/>
              <a:gd name="connsiteX1" fmla="*/ 9363077 w 9683273"/>
              <a:gd name="connsiteY1" fmla="*/ 9360 h 6873077"/>
              <a:gd name="connsiteX2" fmla="*/ 9680071 w 9683273"/>
              <a:gd name="connsiteY2" fmla="*/ 15077 h 6873077"/>
              <a:gd name="connsiteX3" fmla="*/ 9564247 w 9683273"/>
              <a:gd name="connsiteY3" fmla="*/ 6873077 h 6873077"/>
              <a:gd name="connsiteX4" fmla="*/ 0 w 9683273"/>
              <a:gd name="connsiteY4" fmla="*/ 6845264 h 6873077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4247"/>
              <a:gd name="connsiteY0" fmla="*/ 6867209 h 6895022"/>
              <a:gd name="connsiteX1" fmla="*/ 9363077 w 9564247"/>
              <a:gd name="connsiteY1" fmla="*/ 31305 h 6895022"/>
              <a:gd name="connsiteX2" fmla="*/ 9552055 w 9564247"/>
              <a:gd name="connsiteY2" fmla="*/ 446 h 6895022"/>
              <a:gd name="connsiteX3" fmla="*/ 9564247 w 9564247"/>
              <a:gd name="connsiteY3" fmla="*/ 6895022 h 6895022"/>
              <a:gd name="connsiteX4" fmla="*/ 0 w 9564247"/>
              <a:gd name="connsiteY4" fmla="*/ 6867209 h 6895022"/>
              <a:gd name="connsiteX0" fmla="*/ 0 w 9567400"/>
              <a:gd name="connsiteY0" fmla="*/ 6867209 h 6895022"/>
              <a:gd name="connsiteX1" fmla="*/ 9363077 w 9567400"/>
              <a:gd name="connsiteY1" fmla="*/ 31305 h 6895022"/>
              <a:gd name="connsiteX2" fmla="*/ 9552055 w 9567400"/>
              <a:gd name="connsiteY2" fmla="*/ 446 h 6895022"/>
              <a:gd name="connsiteX3" fmla="*/ 9564247 w 9567400"/>
              <a:gd name="connsiteY3" fmla="*/ 6895022 h 6895022"/>
              <a:gd name="connsiteX4" fmla="*/ 0 w 9567400"/>
              <a:gd name="connsiteY4" fmla="*/ 6867209 h 6895022"/>
              <a:gd name="connsiteX0" fmla="*/ 0 w 9560497"/>
              <a:gd name="connsiteY0" fmla="*/ 6867209 h 6895022"/>
              <a:gd name="connsiteX1" fmla="*/ 9363077 w 9560497"/>
              <a:gd name="connsiteY1" fmla="*/ 31305 h 6895022"/>
              <a:gd name="connsiteX2" fmla="*/ 9552055 w 9560497"/>
              <a:gd name="connsiteY2" fmla="*/ 446 h 6895022"/>
              <a:gd name="connsiteX3" fmla="*/ 9520002 w 9560497"/>
              <a:gd name="connsiteY3" fmla="*/ 6895022 h 6895022"/>
              <a:gd name="connsiteX4" fmla="*/ 0 w 9560497"/>
              <a:gd name="connsiteY4" fmla="*/ 6867209 h 6895022"/>
              <a:gd name="connsiteX0" fmla="*/ 0 w 9560497"/>
              <a:gd name="connsiteY0" fmla="*/ 6882069 h 6909882"/>
              <a:gd name="connsiteX1" fmla="*/ 9392574 w 9560497"/>
              <a:gd name="connsiteY1" fmla="*/ 9294 h 6909882"/>
              <a:gd name="connsiteX2" fmla="*/ 9552055 w 9560497"/>
              <a:gd name="connsiteY2" fmla="*/ 15306 h 6909882"/>
              <a:gd name="connsiteX3" fmla="*/ 9520002 w 9560497"/>
              <a:gd name="connsiteY3" fmla="*/ 6909882 h 6909882"/>
              <a:gd name="connsiteX4" fmla="*/ 0 w 9560497"/>
              <a:gd name="connsiteY4" fmla="*/ 6882069 h 6909882"/>
              <a:gd name="connsiteX0" fmla="*/ 0 w 9560497"/>
              <a:gd name="connsiteY0" fmla="*/ 6882097 h 6909910"/>
              <a:gd name="connsiteX1" fmla="*/ 9392574 w 9560497"/>
              <a:gd name="connsiteY1" fmla="*/ 9322 h 6909910"/>
              <a:gd name="connsiteX2" fmla="*/ 9552055 w 9560497"/>
              <a:gd name="connsiteY2" fmla="*/ 15334 h 6909910"/>
              <a:gd name="connsiteX3" fmla="*/ 9520002 w 9560497"/>
              <a:gd name="connsiteY3" fmla="*/ 6909910 h 6909910"/>
              <a:gd name="connsiteX4" fmla="*/ 0 w 9560497"/>
              <a:gd name="connsiteY4" fmla="*/ 6882097 h 6909910"/>
              <a:gd name="connsiteX0" fmla="*/ 0 w 9552388"/>
              <a:gd name="connsiteY0" fmla="*/ 6882097 h 6909910"/>
              <a:gd name="connsiteX1" fmla="*/ 9392574 w 9552388"/>
              <a:gd name="connsiteY1" fmla="*/ 9322 h 6909910"/>
              <a:gd name="connsiteX2" fmla="*/ 9552055 w 9552388"/>
              <a:gd name="connsiteY2" fmla="*/ 15334 h 6909910"/>
              <a:gd name="connsiteX3" fmla="*/ 9520002 w 9552388"/>
              <a:gd name="connsiteY3" fmla="*/ 6909910 h 6909910"/>
              <a:gd name="connsiteX4" fmla="*/ 0 w 9552388"/>
              <a:gd name="connsiteY4" fmla="*/ 6882097 h 6909910"/>
              <a:gd name="connsiteX0" fmla="*/ 0 w 9549330"/>
              <a:gd name="connsiteY0" fmla="*/ 6878271 h 6906084"/>
              <a:gd name="connsiteX1" fmla="*/ 9392574 w 9549330"/>
              <a:gd name="connsiteY1" fmla="*/ 5496 h 6906084"/>
              <a:gd name="connsiteX2" fmla="*/ 9544681 w 9549330"/>
              <a:gd name="connsiteY2" fmla="*/ 41005 h 6906084"/>
              <a:gd name="connsiteX3" fmla="*/ 9520002 w 9549330"/>
              <a:gd name="connsiteY3" fmla="*/ 6906084 h 6906084"/>
              <a:gd name="connsiteX4" fmla="*/ 0 w 9549330"/>
              <a:gd name="connsiteY4" fmla="*/ 6878271 h 6906084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9538278"/>
              <a:gd name="connsiteY0" fmla="*/ 6884017 h 6911830"/>
              <a:gd name="connsiteX1" fmla="*/ 9392574 w 9538278"/>
              <a:gd name="connsiteY1" fmla="*/ 11242 h 6911830"/>
              <a:gd name="connsiteX2" fmla="*/ 9515185 w 9538278"/>
              <a:gd name="connsiteY2" fmla="*/ 9880 h 6911830"/>
              <a:gd name="connsiteX3" fmla="*/ 9520002 w 9538278"/>
              <a:gd name="connsiteY3" fmla="*/ 6911830 h 6911830"/>
              <a:gd name="connsiteX4" fmla="*/ 0 w 9538278"/>
              <a:gd name="connsiteY4" fmla="*/ 6884017 h 6911830"/>
              <a:gd name="connsiteX0" fmla="*/ 0 w 7582255"/>
              <a:gd name="connsiteY0" fmla="*/ 6896717 h 6911830"/>
              <a:gd name="connsiteX1" fmla="*/ 7436551 w 7582255"/>
              <a:gd name="connsiteY1" fmla="*/ 11242 h 6911830"/>
              <a:gd name="connsiteX2" fmla="*/ 7559162 w 7582255"/>
              <a:gd name="connsiteY2" fmla="*/ 9880 h 6911830"/>
              <a:gd name="connsiteX3" fmla="*/ 7563979 w 7582255"/>
              <a:gd name="connsiteY3" fmla="*/ 6911830 h 6911830"/>
              <a:gd name="connsiteX4" fmla="*/ 0 w 7582255"/>
              <a:gd name="connsiteY4" fmla="*/ 6896717 h 6911830"/>
              <a:gd name="connsiteX0" fmla="*/ 0 w 7582255"/>
              <a:gd name="connsiteY0" fmla="*/ 6896717 h 6911830"/>
              <a:gd name="connsiteX1" fmla="*/ 7436551 w 7582255"/>
              <a:gd name="connsiteY1" fmla="*/ 11242 h 6911830"/>
              <a:gd name="connsiteX2" fmla="*/ 7559162 w 7582255"/>
              <a:gd name="connsiteY2" fmla="*/ 9880 h 6911830"/>
              <a:gd name="connsiteX3" fmla="*/ 7563979 w 7582255"/>
              <a:gd name="connsiteY3" fmla="*/ 6911830 h 6911830"/>
              <a:gd name="connsiteX4" fmla="*/ 0 w 7582255"/>
              <a:gd name="connsiteY4" fmla="*/ 6896717 h 6911830"/>
              <a:gd name="connsiteX0" fmla="*/ 58 w 7582313"/>
              <a:gd name="connsiteY0" fmla="*/ 6896717 h 6911830"/>
              <a:gd name="connsiteX1" fmla="*/ 7436609 w 7582313"/>
              <a:gd name="connsiteY1" fmla="*/ 11242 h 6911830"/>
              <a:gd name="connsiteX2" fmla="*/ 7559220 w 7582313"/>
              <a:gd name="connsiteY2" fmla="*/ 9880 h 6911830"/>
              <a:gd name="connsiteX3" fmla="*/ 7564037 w 7582313"/>
              <a:gd name="connsiteY3" fmla="*/ 6911830 h 6911830"/>
              <a:gd name="connsiteX4" fmla="*/ 58 w 7582313"/>
              <a:gd name="connsiteY4" fmla="*/ 6896717 h 6911830"/>
              <a:gd name="connsiteX0" fmla="*/ 55 w 7564034"/>
              <a:gd name="connsiteY0" fmla="*/ 6972028 h 6987141"/>
              <a:gd name="connsiteX1" fmla="*/ 7436606 w 7564034"/>
              <a:gd name="connsiteY1" fmla="*/ 86553 h 6987141"/>
              <a:gd name="connsiteX2" fmla="*/ 7559217 w 7564034"/>
              <a:gd name="connsiteY2" fmla="*/ 85191 h 6987141"/>
              <a:gd name="connsiteX3" fmla="*/ 7564034 w 7564034"/>
              <a:gd name="connsiteY3" fmla="*/ 6987141 h 6987141"/>
              <a:gd name="connsiteX4" fmla="*/ 55 w 7564034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7563979"/>
              <a:gd name="connsiteY0" fmla="*/ 6972028 h 6987141"/>
              <a:gd name="connsiteX1" fmla="*/ 7436551 w 7563979"/>
              <a:gd name="connsiteY1" fmla="*/ 86553 h 6987141"/>
              <a:gd name="connsiteX2" fmla="*/ 7559162 w 7563979"/>
              <a:gd name="connsiteY2" fmla="*/ 85191 h 6987141"/>
              <a:gd name="connsiteX3" fmla="*/ 7563979 w 7563979"/>
              <a:gd name="connsiteY3" fmla="*/ 6987141 h 6987141"/>
              <a:gd name="connsiteX4" fmla="*/ 0 w 7563979"/>
              <a:gd name="connsiteY4" fmla="*/ 6972028 h 6987141"/>
              <a:gd name="connsiteX0" fmla="*/ 0 w 6979712"/>
              <a:gd name="connsiteY0" fmla="*/ 6972028 h 6987141"/>
              <a:gd name="connsiteX1" fmla="*/ 6852284 w 6979712"/>
              <a:gd name="connsiteY1" fmla="*/ 86553 h 6987141"/>
              <a:gd name="connsiteX2" fmla="*/ 6974895 w 6979712"/>
              <a:gd name="connsiteY2" fmla="*/ 85191 h 6987141"/>
              <a:gd name="connsiteX3" fmla="*/ 6979712 w 6979712"/>
              <a:gd name="connsiteY3" fmla="*/ 6987141 h 6987141"/>
              <a:gd name="connsiteX4" fmla="*/ 0 w 6979712"/>
              <a:gd name="connsiteY4" fmla="*/ 6972028 h 6987141"/>
              <a:gd name="connsiteX0" fmla="*/ 0 w 6979712"/>
              <a:gd name="connsiteY0" fmla="*/ 6972028 h 6987141"/>
              <a:gd name="connsiteX1" fmla="*/ 6852284 w 6979712"/>
              <a:gd name="connsiteY1" fmla="*/ 86553 h 6987141"/>
              <a:gd name="connsiteX2" fmla="*/ 6974895 w 6979712"/>
              <a:gd name="connsiteY2" fmla="*/ 85191 h 6987141"/>
              <a:gd name="connsiteX3" fmla="*/ 6979712 w 6979712"/>
              <a:gd name="connsiteY3" fmla="*/ 6987141 h 6987141"/>
              <a:gd name="connsiteX4" fmla="*/ 0 w 6979712"/>
              <a:gd name="connsiteY4" fmla="*/ 6972028 h 6987141"/>
              <a:gd name="connsiteX0" fmla="*/ 0 w 6839996"/>
              <a:gd name="connsiteY0" fmla="*/ 6984728 h 6987141"/>
              <a:gd name="connsiteX1" fmla="*/ 6712568 w 6839996"/>
              <a:gd name="connsiteY1" fmla="*/ 86553 h 6987141"/>
              <a:gd name="connsiteX2" fmla="*/ 6835179 w 6839996"/>
              <a:gd name="connsiteY2" fmla="*/ 85191 h 6987141"/>
              <a:gd name="connsiteX3" fmla="*/ 6839996 w 6839996"/>
              <a:gd name="connsiteY3" fmla="*/ 6987141 h 6987141"/>
              <a:gd name="connsiteX4" fmla="*/ 0 w 6839996"/>
              <a:gd name="connsiteY4" fmla="*/ 6984728 h 6987141"/>
              <a:gd name="connsiteX0" fmla="*/ 0 w 6839996"/>
              <a:gd name="connsiteY0" fmla="*/ 6984728 h 6987141"/>
              <a:gd name="connsiteX1" fmla="*/ 6712568 w 6839996"/>
              <a:gd name="connsiteY1" fmla="*/ 86553 h 6987141"/>
              <a:gd name="connsiteX2" fmla="*/ 6835179 w 6839996"/>
              <a:gd name="connsiteY2" fmla="*/ 85191 h 6987141"/>
              <a:gd name="connsiteX3" fmla="*/ 6839996 w 6839996"/>
              <a:gd name="connsiteY3" fmla="*/ 6987141 h 6987141"/>
              <a:gd name="connsiteX4" fmla="*/ 0 w 6839996"/>
              <a:gd name="connsiteY4" fmla="*/ 6984728 h 69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996" h="6987141">
                <a:moveTo>
                  <a:pt x="0" y="6984728"/>
                </a:moveTo>
                <a:cubicBezTo>
                  <a:pt x="1325115" y="5580630"/>
                  <a:pt x="5419917" y="1223178"/>
                  <a:pt x="6712568" y="86553"/>
                </a:cubicBezTo>
                <a:cubicBezTo>
                  <a:pt x="6931407" y="-105871"/>
                  <a:pt x="6755438" y="82185"/>
                  <a:pt x="6835179" y="85191"/>
                </a:cubicBezTo>
                <a:cubicBezTo>
                  <a:pt x="6817088" y="1251267"/>
                  <a:pt x="6827577" y="6247278"/>
                  <a:pt x="6839996" y="6987141"/>
                </a:cubicBezTo>
                <a:lnTo>
                  <a:pt x="0" y="6984728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6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C03D-F52B-48B9-BCDA-7A07771C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8967-7A0C-4E5A-B8DA-1629F7EAB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E305-5426-484F-BCF2-F336D5DA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70714-78ED-46C1-825D-7F53C6DD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A4E99-E0F5-4425-83A7-7F575AF2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2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165F-24A6-4E73-BA57-0CAEC02E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69E7-E4C5-4D03-B29B-92D05313B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17B94-9B50-4208-BD4F-D6D111199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5FBBF-B58A-4246-B5AA-2D75ABD0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1C8E3-7369-4E93-BC14-22619B0A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87E6F-B57C-4E08-AEB3-E34E6232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0880-EF5A-4BC5-A018-C8260ACC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B68F7-0579-463A-8F55-E674F2A9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34326-A7E2-4FBE-82D6-363B7345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4DA3E-2A9C-4C4B-9886-764A44D5A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0975D-EC8F-4290-9873-CBA0DA4A3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841EB-B9BB-41A2-BEE4-B5B3B2A5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68117-6E7A-4DBF-A30B-AC191091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21614-54CF-470B-8961-D864B67D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0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C34A736-8D58-4D4D-B6DA-C60C34A175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7528" y="2309733"/>
            <a:ext cx="2039937" cy="181927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3F83D83-3547-4395-A095-A201F984E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2184" y="2308851"/>
            <a:ext cx="2039937" cy="181927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8160594-A1F0-46ED-8C97-0AD4964C6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535" y="2308850"/>
            <a:ext cx="2039937" cy="18192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4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24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- Full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DCF3B-A0C6-422B-A89F-BE08BE2939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5396A-C8B6-4BBE-A603-2551040C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3FFF8-B749-4639-8BFA-19F8DB43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E3BC-5B6D-4429-AD37-690F93757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67A-236A-4A62-AFBA-ACB25F3CB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9DB7-FD05-43DB-94E6-31236EEB9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5396A-C8B6-4BBE-A603-2551040C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3FFF8-B749-4639-8BFA-19F8DB43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E3BC-5B6D-4429-AD37-690F93757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3921-0E3D-4624-B1DA-059F75AA6472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67A-236A-4A62-AFBA-ACB25F3CB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9DB7-FD05-43DB-94E6-31236EEB9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B9A6-2A03-4B47-A51D-D564B16F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presentermedia.com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presentermedia.com/powerpoint-template/light-bulb-slants-design-template-pid-254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A picture containing bottle, wine, empty, several&#10;&#10;Description automatically generated">
            <a:extLst>
              <a:ext uri="{FF2B5EF4-FFF2-40B4-BE49-F238E27FC236}">
                <a16:creationId xmlns:a16="http://schemas.microsoft.com/office/drawing/2014/main" id="{DA01207E-B2CA-4B88-869C-81CE706985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DC54C7-90D9-46A5-94DF-860166D2EE7D}"/>
              </a:ext>
            </a:extLst>
          </p:cNvPr>
          <p:cNvSpPr/>
          <p:nvPr/>
        </p:nvSpPr>
        <p:spPr>
          <a:xfrm>
            <a:off x="1270000" y="-25400"/>
            <a:ext cx="10934700" cy="3505200"/>
          </a:xfrm>
          <a:custGeom>
            <a:avLst/>
            <a:gdLst>
              <a:gd name="connsiteX0" fmla="*/ 0 w 5549900"/>
              <a:gd name="connsiteY0" fmla="*/ 0 h 4051300"/>
              <a:gd name="connsiteX1" fmla="*/ 5549900 w 5549900"/>
              <a:gd name="connsiteY1" fmla="*/ 0 h 4051300"/>
              <a:gd name="connsiteX2" fmla="*/ 5549900 w 5549900"/>
              <a:gd name="connsiteY2" fmla="*/ 4051300 h 4051300"/>
              <a:gd name="connsiteX3" fmla="*/ 0 w 5549900"/>
              <a:gd name="connsiteY3" fmla="*/ 4051300 h 4051300"/>
              <a:gd name="connsiteX4" fmla="*/ 0 w 5549900"/>
              <a:gd name="connsiteY4" fmla="*/ 0 h 4051300"/>
              <a:gd name="connsiteX0" fmla="*/ 0 w 11620500"/>
              <a:gd name="connsiteY0" fmla="*/ 165100 h 4216400"/>
              <a:gd name="connsiteX1" fmla="*/ 11620500 w 11620500"/>
              <a:gd name="connsiteY1" fmla="*/ 0 h 4216400"/>
              <a:gd name="connsiteX2" fmla="*/ 5549900 w 11620500"/>
              <a:gd name="connsiteY2" fmla="*/ 4216400 h 4216400"/>
              <a:gd name="connsiteX3" fmla="*/ 0 w 11620500"/>
              <a:gd name="connsiteY3" fmla="*/ 4216400 h 4216400"/>
              <a:gd name="connsiteX4" fmla="*/ 0 w 11620500"/>
              <a:gd name="connsiteY4" fmla="*/ 165100 h 4216400"/>
              <a:gd name="connsiteX0" fmla="*/ 3708400 w 11620500"/>
              <a:gd name="connsiteY0" fmla="*/ 1600200 h 4216400"/>
              <a:gd name="connsiteX1" fmla="*/ 11620500 w 11620500"/>
              <a:gd name="connsiteY1" fmla="*/ 0 h 4216400"/>
              <a:gd name="connsiteX2" fmla="*/ 5549900 w 11620500"/>
              <a:gd name="connsiteY2" fmla="*/ 4216400 h 4216400"/>
              <a:gd name="connsiteX3" fmla="*/ 0 w 11620500"/>
              <a:gd name="connsiteY3" fmla="*/ 4216400 h 4216400"/>
              <a:gd name="connsiteX4" fmla="*/ 3708400 w 11620500"/>
              <a:gd name="connsiteY4" fmla="*/ 1600200 h 4216400"/>
              <a:gd name="connsiteX0" fmla="*/ 952500 w 11620500"/>
              <a:gd name="connsiteY0" fmla="*/ 584200 h 4216400"/>
              <a:gd name="connsiteX1" fmla="*/ 11620500 w 11620500"/>
              <a:gd name="connsiteY1" fmla="*/ 0 h 4216400"/>
              <a:gd name="connsiteX2" fmla="*/ 5549900 w 11620500"/>
              <a:gd name="connsiteY2" fmla="*/ 4216400 h 4216400"/>
              <a:gd name="connsiteX3" fmla="*/ 0 w 11620500"/>
              <a:gd name="connsiteY3" fmla="*/ 4216400 h 4216400"/>
              <a:gd name="connsiteX4" fmla="*/ 952500 w 11620500"/>
              <a:gd name="connsiteY4" fmla="*/ 584200 h 4216400"/>
              <a:gd name="connsiteX0" fmla="*/ 1435100 w 12103100"/>
              <a:gd name="connsiteY0" fmla="*/ 584200 h 4216400"/>
              <a:gd name="connsiteX1" fmla="*/ 12103100 w 12103100"/>
              <a:gd name="connsiteY1" fmla="*/ 0 h 4216400"/>
              <a:gd name="connsiteX2" fmla="*/ 6032500 w 12103100"/>
              <a:gd name="connsiteY2" fmla="*/ 4216400 h 4216400"/>
              <a:gd name="connsiteX3" fmla="*/ 0 w 12103100"/>
              <a:gd name="connsiteY3" fmla="*/ 1524000 h 4216400"/>
              <a:gd name="connsiteX4" fmla="*/ 1435100 w 12103100"/>
              <a:gd name="connsiteY4" fmla="*/ 584200 h 4216400"/>
              <a:gd name="connsiteX0" fmla="*/ 1435100 w 12103100"/>
              <a:gd name="connsiteY0" fmla="*/ 584200 h 3086100"/>
              <a:gd name="connsiteX1" fmla="*/ 12103100 w 12103100"/>
              <a:gd name="connsiteY1" fmla="*/ 0 h 3086100"/>
              <a:gd name="connsiteX2" fmla="*/ 6032500 w 12103100"/>
              <a:gd name="connsiteY2" fmla="*/ 3086100 h 3086100"/>
              <a:gd name="connsiteX3" fmla="*/ 0 w 12103100"/>
              <a:gd name="connsiteY3" fmla="*/ 1524000 h 3086100"/>
              <a:gd name="connsiteX4" fmla="*/ 1435100 w 12103100"/>
              <a:gd name="connsiteY4" fmla="*/ 584200 h 3086100"/>
              <a:gd name="connsiteX0" fmla="*/ 1435100 w 12103100"/>
              <a:gd name="connsiteY0" fmla="*/ 584200 h 4064000"/>
              <a:gd name="connsiteX1" fmla="*/ 12103100 w 12103100"/>
              <a:gd name="connsiteY1" fmla="*/ 0 h 4064000"/>
              <a:gd name="connsiteX2" fmla="*/ 6311900 w 12103100"/>
              <a:gd name="connsiteY2" fmla="*/ 4064000 h 4064000"/>
              <a:gd name="connsiteX3" fmla="*/ 0 w 12103100"/>
              <a:gd name="connsiteY3" fmla="*/ 1524000 h 4064000"/>
              <a:gd name="connsiteX4" fmla="*/ 1435100 w 12103100"/>
              <a:gd name="connsiteY4" fmla="*/ 584200 h 4064000"/>
              <a:gd name="connsiteX0" fmla="*/ 863600 w 11531600"/>
              <a:gd name="connsiteY0" fmla="*/ 584200 h 4064000"/>
              <a:gd name="connsiteX1" fmla="*/ 11531600 w 11531600"/>
              <a:gd name="connsiteY1" fmla="*/ 0 h 4064000"/>
              <a:gd name="connsiteX2" fmla="*/ 5740400 w 11531600"/>
              <a:gd name="connsiteY2" fmla="*/ 4064000 h 4064000"/>
              <a:gd name="connsiteX3" fmla="*/ 0 w 11531600"/>
              <a:gd name="connsiteY3" fmla="*/ 1790700 h 4064000"/>
              <a:gd name="connsiteX4" fmla="*/ 863600 w 11531600"/>
              <a:gd name="connsiteY4" fmla="*/ 584200 h 4064000"/>
              <a:gd name="connsiteX0" fmla="*/ 977900 w 11645900"/>
              <a:gd name="connsiteY0" fmla="*/ 584200 h 4064000"/>
              <a:gd name="connsiteX1" fmla="*/ 11645900 w 11645900"/>
              <a:gd name="connsiteY1" fmla="*/ 0 h 4064000"/>
              <a:gd name="connsiteX2" fmla="*/ 5854700 w 11645900"/>
              <a:gd name="connsiteY2" fmla="*/ 4064000 h 4064000"/>
              <a:gd name="connsiteX3" fmla="*/ 0 w 11645900"/>
              <a:gd name="connsiteY3" fmla="*/ 1511300 h 4064000"/>
              <a:gd name="connsiteX4" fmla="*/ 977900 w 11645900"/>
              <a:gd name="connsiteY4" fmla="*/ 584200 h 4064000"/>
              <a:gd name="connsiteX0" fmla="*/ 1308100 w 11976100"/>
              <a:gd name="connsiteY0" fmla="*/ 584200 h 4064000"/>
              <a:gd name="connsiteX1" fmla="*/ 11976100 w 11976100"/>
              <a:gd name="connsiteY1" fmla="*/ 0 h 4064000"/>
              <a:gd name="connsiteX2" fmla="*/ 6184900 w 11976100"/>
              <a:gd name="connsiteY2" fmla="*/ 4064000 h 4064000"/>
              <a:gd name="connsiteX3" fmla="*/ 0 w 11976100"/>
              <a:gd name="connsiteY3" fmla="*/ 1587500 h 4064000"/>
              <a:gd name="connsiteX4" fmla="*/ 1308100 w 11976100"/>
              <a:gd name="connsiteY4" fmla="*/ 584200 h 4064000"/>
              <a:gd name="connsiteX0" fmla="*/ 1536700 w 11976100"/>
              <a:gd name="connsiteY0" fmla="*/ 558800 h 4064000"/>
              <a:gd name="connsiteX1" fmla="*/ 11976100 w 11976100"/>
              <a:gd name="connsiteY1" fmla="*/ 0 h 4064000"/>
              <a:gd name="connsiteX2" fmla="*/ 6184900 w 11976100"/>
              <a:gd name="connsiteY2" fmla="*/ 4064000 h 4064000"/>
              <a:gd name="connsiteX3" fmla="*/ 0 w 11976100"/>
              <a:gd name="connsiteY3" fmla="*/ 1587500 h 4064000"/>
              <a:gd name="connsiteX4" fmla="*/ 1536700 w 11976100"/>
              <a:gd name="connsiteY4" fmla="*/ 558800 h 4064000"/>
              <a:gd name="connsiteX0" fmla="*/ 1536700 w 9779000"/>
              <a:gd name="connsiteY0" fmla="*/ 1308100 h 4813300"/>
              <a:gd name="connsiteX1" fmla="*/ 9779000 w 9779000"/>
              <a:gd name="connsiteY1" fmla="*/ 0 h 4813300"/>
              <a:gd name="connsiteX2" fmla="*/ 6184900 w 9779000"/>
              <a:gd name="connsiteY2" fmla="*/ 4813300 h 4813300"/>
              <a:gd name="connsiteX3" fmla="*/ 0 w 9779000"/>
              <a:gd name="connsiteY3" fmla="*/ 2336800 h 4813300"/>
              <a:gd name="connsiteX4" fmla="*/ 1536700 w 9779000"/>
              <a:gd name="connsiteY4" fmla="*/ 1308100 h 4813300"/>
              <a:gd name="connsiteX0" fmla="*/ 1536700 w 10972800"/>
              <a:gd name="connsiteY0" fmla="*/ 0 h 3505200"/>
              <a:gd name="connsiteX1" fmla="*/ 10972800 w 10972800"/>
              <a:gd name="connsiteY1" fmla="*/ 38100 h 3505200"/>
              <a:gd name="connsiteX2" fmla="*/ 6184900 w 10972800"/>
              <a:gd name="connsiteY2" fmla="*/ 3505200 h 3505200"/>
              <a:gd name="connsiteX3" fmla="*/ 0 w 10972800"/>
              <a:gd name="connsiteY3" fmla="*/ 1028700 h 3505200"/>
              <a:gd name="connsiteX4" fmla="*/ 1536700 w 10972800"/>
              <a:gd name="connsiteY4" fmla="*/ 0 h 3505200"/>
              <a:gd name="connsiteX0" fmla="*/ 1397000 w 10972800"/>
              <a:gd name="connsiteY0" fmla="*/ 0 h 3505200"/>
              <a:gd name="connsiteX1" fmla="*/ 10972800 w 10972800"/>
              <a:gd name="connsiteY1" fmla="*/ 38100 h 3505200"/>
              <a:gd name="connsiteX2" fmla="*/ 6184900 w 10972800"/>
              <a:gd name="connsiteY2" fmla="*/ 3505200 h 3505200"/>
              <a:gd name="connsiteX3" fmla="*/ 0 w 10972800"/>
              <a:gd name="connsiteY3" fmla="*/ 1028700 h 3505200"/>
              <a:gd name="connsiteX4" fmla="*/ 1397000 w 10972800"/>
              <a:gd name="connsiteY4" fmla="*/ 0 h 3505200"/>
              <a:gd name="connsiteX0" fmla="*/ 1257300 w 10833100"/>
              <a:gd name="connsiteY0" fmla="*/ 0 h 3505200"/>
              <a:gd name="connsiteX1" fmla="*/ 10833100 w 10833100"/>
              <a:gd name="connsiteY1" fmla="*/ 38100 h 3505200"/>
              <a:gd name="connsiteX2" fmla="*/ 6045200 w 10833100"/>
              <a:gd name="connsiteY2" fmla="*/ 3505200 h 3505200"/>
              <a:gd name="connsiteX3" fmla="*/ 0 w 10833100"/>
              <a:gd name="connsiteY3" fmla="*/ 965200 h 3505200"/>
              <a:gd name="connsiteX4" fmla="*/ 1257300 w 10833100"/>
              <a:gd name="connsiteY4" fmla="*/ 0 h 3505200"/>
              <a:gd name="connsiteX0" fmla="*/ 1257300 w 10833100"/>
              <a:gd name="connsiteY0" fmla="*/ 0 h 3505200"/>
              <a:gd name="connsiteX1" fmla="*/ 10833100 w 10833100"/>
              <a:gd name="connsiteY1" fmla="*/ 38100 h 3505200"/>
              <a:gd name="connsiteX2" fmla="*/ 6045200 w 10833100"/>
              <a:gd name="connsiteY2" fmla="*/ 3505200 h 3505200"/>
              <a:gd name="connsiteX3" fmla="*/ 0 w 10833100"/>
              <a:gd name="connsiteY3" fmla="*/ 1079500 h 3505200"/>
              <a:gd name="connsiteX4" fmla="*/ 1257300 w 10833100"/>
              <a:gd name="connsiteY4" fmla="*/ 0 h 3505200"/>
              <a:gd name="connsiteX0" fmla="*/ 1346200 w 10922000"/>
              <a:gd name="connsiteY0" fmla="*/ 0 h 3505200"/>
              <a:gd name="connsiteX1" fmla="*/ 10922000 w 10922000"/>
              <a:gd name="connsiteY1" fmla="*/ 38100 h 3505200"/>
              <a:gd name="connsiteX2" fmla="*/ 6134100 w 10922000"/>
              <a:gd name="connsiteY2" fmla="*/ 3505200 h 3505200"/>
              <a:gd name="connsiteX3" fmla="*/ 0 w 10922000"/>
              <a:gd name="connsiteY3" fmla="*/ 1028700 h 3505200"/>
              <a:gd name="connsiteX4" fmla="*/ 1346200 w 10922000"/>
              <a:gd name="connsiteY4" fmla="*/ 0 h 3505200"/>
              <a:gd name="connsiteX0" fmla="*/ 1358900 w 10934700"/>
              <a:gd name="connsiteY0" fmla="*/ 0 h 3505200"/>
              <a:gd name="connsiteX1" fmla="*/ 10934700 w 10934700"/>
              <a:gd name="connsiteY1" fmla="*/ 38100 h 3505200"/>
              <a:gd name="connsiteX2" fmla="*/ 6146800 w 10934700"/>
              <a:gd name="connsiteY2" fmla="*/ 3505200 h 3505200"/>
              <a:gd name="connsiteX3" fmla="*/ 0 w 10934700"/>
              <a:gd name="connsiteY3" fmla="*/ 1016000 h 3505200"/>
              <a:gd name="connsiteX4" fmla="*/ 1358900 w 10934700"/>
              <a:gd name="connsiteY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4700" h="3505200">
                <a:moveTo>
                  <a:pt x="1358900" y="0"/>
                </a:moveTo>
                <a:lnTo>
                  <a:pt x="10934700" y="38100"/>
                </a:lnTo>
                <a:lnTo>
                  <a:pt x="6146800" y="3505200"/>
                </a:lnTo>
                <a:lnTo>
                  <a:pt x="0" y="1016000"/>
                </a:lnTo>
                <a:lnTo>
                  <a:pt x="1358900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9EF22-DB7B-4E21-AA0A-97C086153A6B}"/>
              </a:ext>
            </a:extLst>
          </p:cNvPr>
          <p:cNvSpPr/>
          <p:nvPr/>
        </p:nvSpPr>
        <p:spPr>
          <a:xfrm rot="5400000">
            <a:off x="514218" y="-69709"/>
            <a:ext cx="6380407" cy="7475008"/>
          </a:xfrm>
          <a:custGeom>
            <a:avLst/>
            <a:gdLst>
              <a:gd name="connsiteX0" fmla="*/ 0 w 6362119"/>
              <a:gd name="connsiteY0" fmla="*/ 7435259 h 7475008"/>
              <a:gd name="connsiteX1" fmla="*/ 2979206 w 6362119"/>
              <a:gd name="connsiteY1" fmla="*/ 0 h 7475008"/>
              <a:gd name="connsiteX2" fmla="*/ 6360513 w 6362119"/>
              <a:gd name="connsiteY2" fmla="*/ 4621597 h 7475008"/>
              <a:gd name="connsiteX3" fmla="*/ 6361322 w 6362119"/>
              <a:gd name="connsiteY3" fmla="*/ 5000803 h 7475008"/>
              <a:gd name="connsiteX4" fmla="*/ 6359231 w 6362119"/>
              <a:gd name="connsiteY4" fmla="*/ 7475008 h 7475008"/>
              <a:gd name="connsiteX0" fmla="*/ 0 w 6380407"/>
              <a:gd name="connsiteY0" fmla="*/ 7453547 h 7475008"/>
              <a:gd name="connsiteX1" fmla="*/ 2997494 w 6380407"/>
              <a:gd name="connsiteY1" fmla="*/ 0 h 7475008"/>
              <a:gd name="connsiteX2" fmla="*/ 6378801 w 6380407"/>
              <a:gd name="connsiteY2" fmla="*/ 4621597 h 7475008"/>
              <a:gd name="connsiteX3" fmla="*/ 6379610 w 6380407"/>
              <a:gd name="connsiteY3" fmla="*/ 5000803 h 7475008"/>
              <a:gd name="connsiteX4" fmla="*/ 6377519 w 6380407"/>
              <a:gd name="connsiteY4" fmla="*/ 7475008 h 7475008"/>
              <a:gd name="connsiteX5" fmla="*/ 0 w 6380407"/>
              <a:gd name="connsiteY5" fmla="*/ 7453547 h 74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0407" h="7475008">
                <a:moveTo>
                  <a:pt x="0" y="7453547"/>
                </a:moveTo>
                <a:lnTo>
                  <a:pt x="2997494" y="0"/>
                </a:lnTo>
                <a:lnTo>
                  <a:pt x="6378801" y="4621597"/>
                </a:lnTo>
                <a:cubicBezTo>
                  <a:pt x="6379071" y="4747999"/>
                  <a:pt x="6379340" y="4874401"/>
                  <a:pt x="6379610" y="5000803"/>
                </a:cubicBezTo>
                <a:cubicBezTo>
                  <a:pt x="6380935" y="5817270"/>
                  <a:pt x="6380845" y="6648206"/>
                  <a:pt x="6377519" y="7475008"/>
                </a:cubicBezTo>
                <a:lnTo>
                  <a:pt x="0" y="7453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30EAA2A-0812-4C65-B120-5F8BE4F3B10C}"/>
              </a:ext>
            </a:extLst>
          </p:cNvPr>
          <p:cNvSpPr/>
          <p:nvPr/>
        </p:nvSpPr>
        <p:spPr>
          <a:xfrm rot="16200000">
            <a:off x="9621130" y="4273176"/>
            <a:ext cx="2567351" cy="2640554"/>
          </a:xfrm>
          <a:custGeom>
            <a:avLst/>
            <a:gdLst>
              <a:gd name="connsiteX0" fmla="*/ 0 w 2887829"/>
              <a:gd name="connsiteY0" fmla="*/ 2488163 h 2488163"/>
              <a:gd name="connsiteX1" fmla="*/ 1455610 w 2887829"/>
              <a:gd name="connsiteY1" fmla="*/ 0 h 2488163"/>
              <a:gd name="connsiteX2" fmla="*/ 2887829 w 2887829"/>
              <a:gd name="connsiteY2" fmla="*/ 2488163 h 2488163"/>
              <a:gd name="connsiteX3" fmla="*/ 0 w 2887829"/>
              <a:gd name="connsiteY3" fmla="*/ 2488163 h 2488163"/>
              <a:gd name="connsiteX0" fmla="*/ 0 w 2887829"/>
              <a:gd name="connsiteY0" fmla="*/ 2497688 h 2497688"/>
              <a:gd name="connsiteX1" fmla="*/ 1474660 w 2887829"/>
              <a:gd name="connsiteY1" fmla="*/ 0 h 2497688"/>
              <a:gd name="connsiteX2" fmla="*/ 2887829 w 2887829"/>
              <a:gd name="connsiteY2" fmla="*/ 2497688 h 2497688"/>
              <a:gd name="connsiteX3" fmla="*/ 0 w 2887829"/>
              <a:gd name="connsiteY3" fmla="*/ 2497688 h 2497688"/>
              <a:gd name="connsiteX0" fmla="*/ 0 w 2887829"/>
              <a:gd name="connsiteY0" fmla="*/ 2526261 h 2526261"/>
              <a:gd name="connsiteX1" fmla="*/ 1103185 w 2887829"/>
              <a:gd name="connsiteY1" fmla="*/ 0 h 2526261"/>
              <a:gd name="connsiteX2" fmla="*/ 2887829 w 2887829"/>
              <a:gd name="connsiteY2" fmla="*/ 2526261 h 2526261"/>
              <a:gd name="connsiteX3" fmla="*/ 0 w 2887829"/>
              <a:gd name="connsiteY3" fmla="*/ 2526261 h 2526261"/>
              <a:gd name="connsiteX0" fmla="*/ 0 w 2011529"/>
              <a:gd name="connsiteY0" fmla="*/ 2526261 h 2535786"/>
              <a:gd name="connsiteX1" fmla="*/ 1103185 w 2011529"/>
              <a:gd name="connsiteY1" fmla="*/ 0 h 2535786"/>
              <a:gd name="connsiteX2" fmla="*/ 2011529 w 2011529"/>
              <a:gd name="connsiteY2" fmla="*/ 2535786 h 2535786"/>
              <a:gd name="connsiteX3" fmla="*/ 0 w 2011529"/>
              <a:gd name="connsiteY3" fmla="*/ 2526261 h 2535786"/>
              <a:gd name="connsiteX0" fmla="*/ 32846 w 2044375"/>
              <a:gd name="connsiteY0" fmla="*/ 2526261 h 2535786"/>
              <a:gd name="connsiteX1" fmla="*/ 42372 w 2044375"/>
              <a:gd name="connsiteY1" fmla="*/ 1488040 h 2535786"/>
              <a:gd name="connsiteX2" fmla="*/ 1136031 w 2044375"/>
              <a:gd name="connsiteY2" fmla="*/ 0 h 2535786"/>
              <a:gd name="connsiteX3" fmla="*/ 2044375 w 2044375"/>
              <a:gd name="connsiteY3" fmla="*/ 2535786 h 2535786"/>
              <a:gd name="connsiteX4" fmla="*/ 32846 w 2044375"/>
              <a:gd name="connsiteY4" fmla="*/ 2526261 h 2535786"/>
              <a:gd name="connsiteX0" fmla="*/ 0 w 2011529"/>
              <a:gd name="connsiteY0" fmla="*/ 2526261 h 2535786"/>
              <a:gd name="connsiteX1" fmla="*/ 9526 w 2011529"/>
              <a:gd name="connsiteY1" fmla="*/ 1488040 h 2535786"/>
              <a:gd name="connsiteX2" fmla="*/ 1103185 w 2011529"/>
              <a:gd name="connsiteY2" fmla="*/ 0 h 2535786"/>
              <a:gd name="connsiteX3" fmla="*/ 2011529 w 2011529"/>
              <a:gd name="connsiteY3" fmla="*/ 2535786 h 2535786"/>
              <a:gd name="connsiteX4" fmla="*/ 0 w 2011529"/>
              <a:gd name="connsiteY4" fmla="*/ 2526261 h 2535786"/>
              <a:gd name="connsiteX0" fmla="*/ 10286 w 2021815"/>
              <a:gd name="connsiteY0" fmla="*/ 2526261 h 2535786"/>
              <a:gd name="connsiteX1" fmla="*/ 19812 w 2021815"/>
              <a:gd name="connsiteY1" fmla="*/ 1488040 h 2535786"/>
              <a:gd name="connsiteX2" fmla="*/ 1113471 w 2021815"/>
              <a:gd name="connsiteY2" fmla="*/ 0 h 2535786"/>
              <a:gd name="connsiteX3" fmla="*/ 2021815 w 2021815"/>
              <a:gd name="connsiteY3" fmla="*/ 2535786 h 2535786"/>
              <a:gd name="connsiteX4" fmla="*/ 10286 w 2021815"/>
              <a:gd name="connsiteY4" fmla="*/ 2526261 h 2535786"/>
              <a:gd name="connsiteX0" fmla="*/ 10286 w 2021815"/>
              <a:gd name="connsiteY0" fmla="*/ 2173833 h 2183358"/>
              <a:gd name="connsiteX1" fmla="*/ 19812 w 2021815"/>
              <a:gd name="connsiteY1" fmla="*/ 1135612 h 2183358"/>
              <a:gd name="connsiteX2" fmla="*/ 713421 w 2021815"/>
              <a:gd name="connsiteY2" fmla="*/ 0 h 2183358"/>
              <a:gd name="connsiteX3" fmla="*/ 2021815 w 2021815"/>
              <a:gd name="connsiteY3" fmla="*/ 2183358 h 2183358"/>
              <a:gd name="connsiteX4" fmla="*/ 10286 w 2021815"/>
              <a:gd name="connsiteY4" fmla="*/ 2173833 h 2183358"/>
              <a:gd name="connsiteX0" fmla="*/ 10286 w 2021815"/>
              <a:gd name="connsiteY0" fmla="*/ 2183356 h 2192881"/>
              <a:gd name="connsiteX1" fmla="*/ 19812 w 2021815"/>
              <a:gd name="connsiteY1" fmla="*/ 1145135 h 2192881"/>
              <a:gd name="connsiteX2" fmla="*/ 789621 w 2021815"/>
              <a:gd name="connsiteY2" fmla="*/ 0 h 2192881"/>
              <a:gd name="connsiteX3" fmla="*/ 2021815 w 2021815"/>
              <a:gd name="connsiteY3" fmla="*/ 2192881 h 2192881"/>
              <a:gd name="connsiteX4" fmla="*/ 10286 w 2021815"/>
              <a:gd name="connsiteY4" fmla="*/ 2183356 h 2192881"/>
              <a:gd name="connsiteX0" fmla="*/ 2382 w 2013911"/>
              <a:gd name="connsiteY0" fmla="*/ 2183356 h 2192881"/>
              <a:gd name="connsiteX1" fmla="*/ 11908 w 2013911"/>
              <a:gd name="connsiteY1" fmla="*/ 1145135 h 2192881"/>
              <a:gd name="connsiteX2" fmla="*/ 781717 w 2013911"/>
              <a:gd name="connsiteY2" fmla="*/ 0 h 2192881"/>
              <a:gd name="connsiteX3" fmla="*/ 2013911 w 2013911"/>
              <a:gd name="connsiteY3" fmla="*/ 2192881 h 2192881"/>
              <a:gd name="connsiteX4" fmla="*/ 2382 w 2013911"/>
              <a:gd name="connsiteY4" fmla="*/ 2183356 h 2192881"/>
              <a:gd name="connsiteX0" fmla="*/ 16072 w 2027601"/>
              <a:gd name="connsiteY0" fmla="*/ 2183356 h 2192881"/>
              <a:gd name="connsiteX1" fmla="*/ 6548 w 2027601"/>
              <a:gd name="connsiteY1" fmla="*/ 1164185 h 2192881"/>
              <a:gd name="connsiteX2" fmla="*/ 795407 w 2027601"/>
              <a:gd name="connsiteY2" fmla="*/ 0 h 2192881"/>
              <a:gd name="connsiteX3" fmla="*/ 2027601 w 2027601"/>
              <a:gd name="connsiteY3" fmla="*/ 2192881 h 2192881"/>
              <a:gd name="connsiteX4" fmla="*/ 16072 w 2027601"/>
              <a:gd name="connsiteY4" fmla="*/ 2183356 h 2192881"/>
              <a:gd name="connsiteX0" fmla="*/ 16072 w 2027601"/>
              <a:gd name="connsiteY0" fmla="*/ 2145256 h 2154781"/>
              <a:gd name="connsiteX1" fmla="*/ 6548 w 2027601"/>
              <a:gd name="connsiteY1" fmla="*/ 1126085 h 2154781"/>
              <a:gd name="connsiteX2" fmla="*/ 909707 w 2027601"/>
              <a:gd name="connsiteY2" fmla="*/ 0 h 2154781"/>
              <a:gd name="connsiteX3" fmla="*/ 2027601 w 2027601"/>
              <a:gd name="connsiteY3" fmla="*/ 2154781 h 2154781"/>
              <a:gd name="connsiteX4" fmla="*/ 16072 w 2027601"/>
              <a:gd name="connsiteY4" fmla="*/ 2145256 h 2154781"/>
              <a:gd name="connsiteX0" fmla="*/ 16072 w 2027601"/>
              <a:gd name="connsiteY0" fmla="*/ 2221456 h 2230981"/>
              <a:gd name="connsiteX1" fmla="*/ 6548 w 2027601"/>
              <a:gd name="connsiteY1" fmla="*/ 1202285 h 2230981"/>
              <a:gd name="connsiteX2" fmla="*/ 957332 w 2027601"/>
              <a:gd name="connsiteY2" fmla="*/ 0 h 2230981"/>
              <a:gd name="connsiteX3" fmla="*/ 2027601 w 2027601"/>
              <a:gd name="connsiteY3" fmla="*/ 2230981 h 2230981"/>
              <a:gd name="connsiteX4" fmla="*/ 16072 w 2027601"/>
              <a:gd name="connsiteY4" fmla="*/ 2221456 h 2230981"/>
              <a:gd name="connsiteX0" fmla="*/ 16072 w 2332401"/>
              <a:gd name="connsiteY0" fmla="*/ 2221456 h 2221456"/>
              <a:gd name="connsiteX1" fmla="*/ 6548 w 2332401"/>
              <a:gd name="connsiteY1" fmla="*/ 1202285 h 2221456"/>
              <a:gd name="connsiteX2" fmla="*/ 957332 w 2332401"/>
              <a:gd name="connsiteY2" fmla="*/ 0 h 2221456"/>
              <a:gd name="connsiteX3" fmla="*/ 2332401 w 2332401"/>
              <a:gd name="connsiteY3" fmla="*/ 2211931 h 2221456"/>
              <a:gd name="connsiteX4" fmla="*/ 16072 w 2332401"/>
              <a:gd name="connsiteY4" fmla="*/ 2221456 h 2221456"/>
              <a:gd name="connsiteX0" fmla="*/ 16072 w 2351451"/>
              <a:gd name="connsiteY0" fmla="*/ 2221456 h 2230984"/>
              <a:gd name="connsiteX1" fmla="*/ 6548 w 2351451"/>
              <a:gd name="connsiteY1" fmla="*/ 1202285 h 2230984"/>
              <a:gd name="connsiteX2" fmla="*/ 957332 w 2351451"/>
              <a:gd name="connsiteY2" fmla="*/ 0 h 2230984"/>
              <a:gd name="connsiteX3" fmla="*/ 2351451 w 2351451"/>
              <a:gd name="connsiteY3" fmla="*/ 2230984 h 2230984"/>
              <a:gd name="connsiteX4" fmla="*/ 16072 w 2351451"/>
              <a:gd name="connsiteY4" fmla="*/ 2221456 h 2230984"/>
              <a:gd name="connsiteX0" fmla="*/ 16072 w 2351451"/>
              <a:gd name="connsiteY0" fmla="*/ 2640554 h 2650082"/>
              <a:gd name="connsiteX1" fmla="*/ 6548 w 2351451"/>
              <a:gd name="connsiteY1" fmla="*/ 1621383 h 2650082"/>
              <a:gd name="connsiteX2" fmla="*/ 652532 w 2351451"/>
              <a:gd name="connsiteY2" fmla="*/ 0 h 2650082"/>
              <a:gd name="connsiteX3" fmla="*/ 2351451 w 2351451"/>
              <a:gd name="connsiteY3" fmla="*/ 2650082 h 2650082"/>
              <a:gd name="connsiteX4" fmla="*/ 16072 w 2351451"/>
              <a:gd name="connsiteY4" fmla="*/ 2640554 h 2650082"/>
              <a:gd name="connsiteX0" fmla="*/ 16072 w 2478451"/>
              <a:gd name="connsiteY0" fmla="*/ 2640554 h 2650085"/>
              <a:gd name="connsiteX1" fmla="*/ 6548 w 2478451"/>
              <a:gd name="connsiteY1" fmla="*/ 1621383 h 2650085"/>
              <a:gd name="connsiteX2" fmla="*/ 652532 w 2478451"/>
              <a:gd name="connsiteY2" fmla="*/ 0 h 2650085"/>
              <a:gd name="connsiteX3" fmla="*/ 2478451 w 2478451"/>
              <a:gd name="connsiteY3" fmla="*/ 2650085 h 2650085"/>
              <a:gd name="connsiteX4" fmla="*/ 16072 w 2478451"/>
              <a:gd name="connsiteY4" fmla="*/ 2640554 h 2650085"/>
              <a:gd name="connsiteX0" fmla="*/ 16072 w 2567351"/>
              <a:gd name="connsiteY0" fmla="*/ 2640554 h 2640554"/>
              <a:gd name="connsiteX1" fmla="*/ 6548 w 2567351"/>
              <a:gd name="connsiteY1" fmla="*/ 1621383 h 2640554"/>
              <a:gd name="connsiteX2" fmla="*/ 652532 w 2567351"/>
              <a:gd name="connsiteY2" fmla="*/ 0 h 2640554"/>
              <a:gd name="connsiteX3" fmla="*/ 2567351 w 2567351"/>
              <a:gd name="connsiteY3" fmla="*/ 2624685 h 2640554"/>
              <a:gd name="connsiteX4" fmla="*/ 16072 w 2567351"/>
              <a:gd name="connsiteY4" fmla="*/ 2640554 h 26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351" h="2640554">
                <a:moveTo>
                  <a:pt x="16072" y="2640554"/>
                </a:moveTo>
                <a:cubicBezTo>
                  <a:pt x="16071" y="2326232"/>
                  <a:pt x="-12502" y="2164311"/>
                  <a:pt x="6548" y="1621383"/>
                </a:cubicBezTo>
                <a:lnTo>
                  <a:pt x="652532" y="0"/>
                </a:lnTo>
                <a:lnTo>
                  <a:pt x="2567351" y="2624685"/>
                </a:lnTo>
                <a:lnTo>
                  <a:pt x="16072" y="26405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EC818B14-B375-4EE9-8156-B8137DC29C06}"/>
              </a:ext>
            </a:extLst>
          </p:cNvPr>
          <p:cNvSpPr/>
          <p:nvPr/>
        </p:nvSpPr>
        <p:spPr>
          <a:xfrm rot="5400000">
            <a:off x="350274" y="-350274"/>
            <a:ext cx="1916879" cy="26174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2CE94-604A-4E26-959B-85FF435A6765}"/>
              </a:ext>
            </a:extLst>
          </p:cNvPr>
          <p:cNvSpPr/>
          <p:nvPr/>
        </p:nvSpPr>
        <p:spPr>
          <a:xfrm>
            <a:off x="687838" y="2620700"/>
            <a:ext cx="6096000" cy="25930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6500"/>
              </a:lnSpc>
            </a:pPr>
            <a:r>
              <a:rPr lang="en-US" sz="5400" b="1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  <a:ea typeface="Verdana" panose="020B0604030504040204" pitchFamily="34" charset="0"/>
                <a:cs typeface="Source Sans Pro ExtraLight" charset="0"/>
              </a:rPr>
              <a:t>Awesome </a:t>
            </a:r>
            <a:br>
              <a:rPr lang="en-US" sz="54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  <a:ea typeface="Verdana" panose="020B0604030504040204" pitchFamily="34" charset="0"/>
                <a:cs typeface="Source Sans Pro ExtraLight" charset="0"/>
              </a:rPr>
            </a:br>
            <a:r>
              <a:rPr lang="en-US" sz="5400" spc="3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Verdana" panose="020B0604030504040204" pitchFamily="34" charset="0"/>
                <a:cs typeface="Source Sans Pro" charset="0"/>
              </a:rPr>
              <a:t>Presentation</a:t>
            </a:r>
            <a:r>
              <a:rPr lang="en-US" sz="5400" spc="3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Verdana" panose="020B0604030504040204" pitchFamily="34" charset="0"/>
                <a:cs typeface="Source Sans Pro ExtraLight" charset="0"/>
              </a:rPr>
              <a:t> </a:t>
            </a:r>
            <a:br>
              <a:rPr lang="en-US" sz="5400" spc="3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Verdana" panose="020B0604030504040204" pitchFamily="34" charset="0"/>
                <a:cs typeface="Source Sans Pro ExtraLight" charset="0"/>
              </a:rPr>
            </a:br>
            <a:r>
              <a:rPr lang="en-US" sz="5400" spc="3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Verdana" panose="020B0604030504040204" pitchFamily="34" charset="0"/>
                <a:cs typeface="Source Sans Pro ExtraLight" charset="0"/>
              </a:rPr>
              <a:t>Title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9C3AA6-00F0-4A0C-AA84-BCCED40B8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43" y="90157"/>
            <a:ext cx="1657608" cy="16576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04B852-3AFB-460C-B0E8-3E912C5FD277}"/>
              </a:ext>
            </a:extLst>
          </p:cNvPr>
          <p:cNvGrpSpPr/>
          <p:nvPr/>
        </p:nvGrpSpPr>
        <p:grpSpPr>
          <a:xfrm>
            <a:off x="5519206" y="280325"/>
            <a:ext cx="6704182" cy="2960296"/>
            <a:chOff x="5519206" y="280325"/>
            <a:chExt cx="6704182" cy="2960296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51A3F0F-23B8-46C2-8162-5D6944A1E732}"/>
                </a:ext>
              </a:extLst>
            </p:cNvPr>
            <p:cNvSpPr/>
            <p:nvPr/>
          </p:nvSpPr>
          <p:spPr>
            <a:xfrm rot="19463542">
              <a:off x="5519206" y="2077415"/>
              <a:ext cx="4111869" cy="1163206"/>
            </a:xfrm>
            <a:custGeom>
              <a:avLst/>
              <a:gdLst>
                <a:gd name="connsiteX0" fmla="*/ 0 w 4650402"/>
                <a:gd name="connsiteY0" fmla="*/ 1077066 h 1077066"/>
                <a:gd name="connsiteX1" fmla="*/ 269267 w 4650402"/>
                <a:gd name="connsiteY1" fmla="*/ 0 h 1077066"/>
                <a:gd name="connsiteX2" fmla="*/ 4650402 w 4650402"/>
                <a:gd name="connsiteY2" fmla="*/ 0 h 1077066"/>
                <a:gd name="connsiteX3" fmla="*/ 4381136 w 4650402"/>
                <a:gd name="connsiteY3" fmla="*/ 1077066 h 1077066"/>
                <a:gd name="connsiteX4" fmla="*/ 0 w 4650402"/>
                <a:gd name="connsiteY4" fmla="*/ 1077066 h 1077066"/>
                <a:gd name="connsiteX0" fmla="*/ 0 w 4381136"/>
                <a:gd name="connsiteY0" fmla="*/ 1081197 h 1081197"/>
                <a:gd name="connsiteX1" fmla="*/ 269267 w 4381136"/>
                <a:gd name="connsiteY1" fmla="*/ 4131 h 1081197"/>
                <a:gd name="connsiteX2" fmla="*/ 3684877 w 4381136"/>
                <a:gd name="connsiteY2" fmla="*/ 0 h 1081197"/>
                <a:gd name="connsiteX3" fmla="*/ 4381136 w 4381136"/>
                <a:gd name="connsiteY3" fmla="*/ 1081197 h 1081197"/>
                <a:gd name="connsiteX4" fmla="*/ 0 w 4381136"/>
                <a:gd name="connsiteY4" fmla="*/ 1081197 h 1081197"/>
                <a:gd name="connsiteX0" fmla="*/ 615054 w 4111869"/>
                <a:gd name="connsiteY0" fmla="*/ 1089659 h 1089659"/>
                <a:gd name="connsiteX1" fmla="*/ 0 w 4111869"/>
                <a:gd name="connsiteY1" fmla="*/ 4131 h 1089659"/>
                <a:gd name="connsiteX2" fmla="*/ 3415610 w 4111869"/>
                <a:gd name="connsiteY2" fmla="*/ 0 h 1089659"/>
                <a:gd name="connsiteX3" fmla="*/ 4111869 w 4111869"/>
                <a:gd name="connsiteY3" fmla="*/ 1081197 h 1089659"/>
                <a:gd name="connsiteX4" fmla="*/ 615054 w 4111869"/>
                <a:gd name="connsiteY4" fmla="*/ 1089659 h 1089659"/>
                <a:gd name="connsiteX0" fmla="*/ 678538 w 4111869"/>
                <a:gd name="connsiteY0" fmla="*/ 1088259 h 1088259"/>
                <a:gd name="connsiteX1" fmla="*/ 0 w 4111869"/>
                <a:gd name="connsiteY1" fmla="*/ 4131 h 1088259"/>
                <a:gd name="connsiteX2" fmla="*/ 3415610 w 4111869"/>
                <a:gd name="connsiteY2" fmla="*/ 0 h 1088259"/>
                <a:gd name="connsiteX3" fmla="*/ 4111869 w 4111869"/>
                <a:gd name="connsiteY3" fmla="*/ 1081197 h 1088259"/>
                <a:gd name="connsiteX4" fmla="*/ 678538 w 4111869"/>
                <a:gd name="connsiteY4" fmla="*/ 1088259 h 1088259"/>
                <a:gd name="connsiteX0" fmla="*/ 678538 w 4111869"/>
                <a:gd name="connsiteY0" fmla="*/ 1113241 h 1113241"/>
                <a:gd name="connsiteX1" fmla="*/ 0 w 4111869"/>
                <a:gd name="connsiteY1" fmla="*/ 29113 h 1113241"/>
                <a:gd name="connsiteX2" fmla="*/ 3394381 w 4111869"/>
                <a:gd name="connsiteY2" fmla="*/ 0 h 1113241"/>
                <a:gd name="connsiteX3" fmla="*/ 4111869 w 4111869"/>
                <a:gd name="connsiteY3" fmla="*/ 1106179 h 1113241"/>
                <a:gd name="connsiteX4" fmla="*/ 678538 w 4111869"/>
                <a:gd name="connsiteY4" fmla="*/ 1113241 h 1113241"/>
                <a:gd name="connsiteX0" fmla="*/ 678538 w 4111869"/>
                <a:gd name="connsiteY0" fmla="*/ 1113241 h 1113241"/>
                <a:gd name="connsiteX1" fmla="*/ 0 w 4111869"/>
                <a:gd name="connsiteY1" fmla="*/ 29113 h 1113241"/>
                <a:gd name="connsiteX2" fmla="*/ 3394381 w 4111869"/>
                <a:gd name="connsiteY2" fmla="*/ 0 h 1113241"/>
                <a:gd name="connsiteX3" fmla="*/ 4111869 w 4111869"/>
                <a:gd name="connsiteY3" fmla="*/ 1106179 h 1113241"/>
                <a:gd name="connsiteX4" fmla="*/ 678538 w 4111869"/>
                <a:gd name="connsiteY4" fmla="*/ 1113241 h 1113241"/>
                <a:gd name="connsiteX0" fmla="*/ 678538 w 4111869"/>
                <a:gd name="connsiteY0" fmla="*/ 1163206 h 1163206"/>
                <a:gd name="connsiteX1" fmla="*/ 0 w 4111869"/>
                <a:gd name="connsiteY1" fmla="*/ 79078 h 1163206"/>
                <a:gd name="connsiteX2" fmla="*/ 3351923 w 4111869"/>
                <a:gd name="connsiteY2" fmla="*/ 0 h 1163206"/>
                <a:gd name="connsiteX3" fmla="*/ 4111869 w 4111869"/>
                <a:gd name="connsiteY3" fmla="*/ 1156144 h 1163206"/>
                <a:gd name="connsiteX4" fmla="*/ 678538 w 4111869"/>
                <a:gd name="connsiteY4" fmla="*/ 1163206 h 116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1869" h="1163206">
                  <a:moveTo>
                    <a:pt x="678538" y="1163206"/>
                  </a:moveTo>
                  <a:lnTo>
                    <a:pt x="0" y="79078"/>
                  </a:lnTo>
                  <a:lnTo>
                    <a:pt x="3351923" y="0"/>
                  </a:lnTo>
                  <a:lnTo>
                    <a:pt x="4111869" y="1156144"/>
                  </a:lnTo>
                  <a:lnTo>
                    <a:pt x="678538" y="11632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Parallelogram 5">
              <a:extLst>
                <a:ext uri="{FF2B5EF4-FFF2-40B4-BE49-F238E27FC236}">
                  <a16:creationId xmlns:a16="http://schemas.microsoft.com/office/drawing/2014/main" id="{A836D27E-4AC3-49B3-90EB-FF41AA4C4F70}"/>
                </a:ext>
              </a:extLst>
            </p:cNvPr>
            <p:cNvSpPr/>
            <p:nvPr/>
          </p:nvSpPr>
          <p:spPr>
            <a:xfrm rot="19463542">
              <a:off x="8111519" y="280325"/>
              <a:ext cx="4111869" cy="1088259"/>
            </a:xfrm>
            <a:custGeom>
              <a:avLst/>
              <a:gdLst>
                <a:gd name="connsiteX0" fmla="*/ 0 w 4650402"/>
                <a:gd name="connsiteY0" fmla="*/ 1077066 h 1077066"/>
                <a:gd name="connsiteX1" fmla="*/ 269267 w 4650402"/>
                <a:gd name="connsiteY1" fmla="*/ 0 h 1077066"/>
                <a:gd name="connsiteX2" fmla="*/ 4650402 w 4650402"/>
                <a:gd name="connsiteY2" fmla="*/ 0 h 1077066"/>
                <a:gd name="connsiteX3" fmla="*/ 4381136 w 4650402"/>
                <a:gd name="connsiteY3" fmla="*/ 1077066 h 1077066"/>
                <a:gd name="connsiteX4" fmla="*/ 0 w 4650402"/>
                <a:gd name="connsiteY4" fmla="*/ 1077066 h 1077066"/>
                <a:gd name="connsiteX0" fmla="*/ 0 w 4381136"/>
                <a:gd name="connsiteY0" fmla="*/ 1081197 h 1081197"/>
                <a:gd name="connsiteX1" fmla="*/ 269267 w 4381136"/>
                <a:gd name="connsiteY1" fmla="*/ 4131 h 1081197"/>
                <a:gd name="connsiteX2" fmla="*/ 3684877 w 4381136"/>
                <a:gd name="connsiteY2" fmla="*/ 0 h 1081197"/>
                <a:gd name="connsiteX3" fmla="*/ 4381136 w 4381136"/>
                <a:gd name="connsiteY3" fmla="*/ 1081197 h 1081197"/>
                <a:gd name="connsiteX4" fmla="*/ 0 w 4381136"/>
                <a:gd name="connsiteY4" fmla="*/ 1081197 h 1081197"/>
                <a:gd name="connsiteX0" fmla="*/ 615054 w 4111869"/>
                <a:gd name="connsiteY0" fmla="*/ 1089659 h 1089659"/>
                <a:gd name="connsiteX1" fmla="*/ 0 w 4111869"/>
                <a:gd name="connsiteY1" fmla="*/ 4131 h 1089659"/>
                <a:gd name="connsiteX2" fmla="*/ 3415610 w 4111869"/>
                <a:gd name="connsiteY2" fmla="*/ 0 h 1089659"/>
                <a:gd name="connsiteX3" fmla="*/ 4111869 w 4111869"/>
                <a:gd name="connsiteY3" fmla="*/ 1081197 h 1089659"/>
                <a:gd name="connsiteX4" fmla="*/ 615054 w 4111869"/>
                <a:gd name="connsiteY4" fmla="*/ 1089659 h 1089659"/>
                <a:gd name="connsiteX0" fmla="*/ 678538 w 4111869"/>
                <a:gd name="connsiteY0" fmla="*/ 1088259 h 1088259"/>
                <a:gd name="connsiteX1" fmla="*/ 0 w 4111869"/>
                <a:gd name="connsiteY1" fmla="*/ 4131 h 1088259"/>
                <a:gd name="connsiteX2" fmla="*/ 3415610 w 4111869"/>
                <a:gd name="connsiteY2" fmla="*/ 0 h 1088259"/>
                <a:gd name="connsiteX3" fmla="*/ 4111869 w 4111869"/>
                <a:gd name="connsiteY3" fmla="*/ 1081197 h 1088259"/>
                <a:gd name="connsiteX4" fmla="*/ 678538 w 4111869"/>
                <a:gd name="connsiteY4" fmla="*/ 1088259 h 108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1869" h="1088259">
                  <a:moveTo>
                    <a:pt x="678538" y="1088259"/>
                  </a:moveTo>
                  <a:lnTo>
                    <a:pt x="0" y="4131"/>
                  </a:lnTo>
                  <a:lnTo>
                    <a:pt x="3415610" y="0"/>
                  </a:lnTo>
                  <a:lnTo>
                    <a:pt x="4111869" y="1081197"/>
                  </a:lnTo>
                  <a:lnTo>
                    <a:pt x="678538" y="1088259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F3D16B-0637-42D6-B902-D1BCB28D847A}"/>
              </a:ext>
            </a:extLst>
          </p:cNvPr>
          <p:cNvGrpSpPr/>
          <p:nvPr/>
        </p:nvGrpSpPr>
        <p:grpSpPr>
          <a:xfrm>
            <a:off x="5715025" y="-2325061"/>
            <a:ext cx="11677676" cy="4637072"/>
            <a:chOff x="5715025" y="-2325061"/>
            <a:chExt cx="11677676" cy="463707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978DE34E-4A1E-4657-909C-E9025943FA0D}"/>
                </a:ext>
              </a:extLst>
            </p:cNvPr>
            <p:cNvSpPr/>
            <p:nvPr/>
          </p:nvSpPr>
          <p:spPr>
            <a:xfrm rot="19275324">
              <a:off x="5715025" y="1024545"/>
              <a:ext cx="7124127" cy="1287466"/>
            </a:xfrm>
            <a:custGeom>
              <a:avLst/>
              <a:gdLst>
                <a:gd name="connsiteX0" fmla="*/ 0 w 3536302"/>
                <a:gd name="connsiteY0" fmla="*/ 1073020 h 1073020"/>
                <a:gd name="connsiteX1" fmla="*/ 268255 w 3536302"/>
                <a:gd name="connsiteY1" fmla="*/ 0 h 1073020"/>
                <a:gd name="connsiteX2" fmla="*/ 3536302 w 3536302"/>
                <a:gd name="connsiteY2" fmla="*/ 0 h 1073020"/>
                <a:gd name="connsiteX3" fmla="*/ 3268047 w 3536302"/>
                <a:gd name="connsiteY3" fmla="*/ 1073020 h 1073020"/>
                <a:gd name="connsiteX4" fmla="*/ 0 w 3536302"/>
                <a:gd name="connsiteY4" fmla="*/ 1073020 h 1073020"/>
                <a:gd name="connsiteX0" fmla="*/ 0 w 3268047"/>
                <a:gd name="connsiteY0" fmla="*/ 1075622 h 1075622"/>
                <a:gd name="connsiteX1" fmla="*/ 268255 w 3268047"/>
                <a:gd name="connsiteY1" fmla="*/ 2602 h 1075622"/>
                <a:gd name="connsiteX2" fmla="*/ 3005037 w 3268047"/>
                <a:gd name="connsiteY2" fmla="*/ 0 h 1075622"/>
                <a:gd name="connsiteX3" fmla="*/ 3268047 w 3268047"/>
                <a:gd name="connsiteY3" fmla="*/ 1075622 h 1075622"/>
                <a:gd name="connsiteX4" fmla="*/ 0 w 3268047"/>
                <a:gd name="connsiteY4" fmla="*/ 1075622 h 1075622"/>
                <a:gd name="connsiteX0" fmla="*/ 0 w 3268047"/>
                <a:gd name="connsiteY0" fmla="*/ 1073929 h 1073929"/>
                <a:gd name="connsiteX1" fmla="*/ 268255 w 3268047"/>
                <a:gd name="connsiteY1" fmla="*/ 909 h 1073929"/>
                <a:gd name="connsiteX2" fmla="*/ 2952222 w 3268047"/>
                <a:gd name="connsiteY2" fmla="*/ 0 h 1073929"/>
                <a:gd name="connsiteX3" fmla="*/ 3268047 w 3268047"/>
                <a:gd name="connsiteY3" fmla="*/ 1073929 h 1073929"/>
                <a:gd name="connsiteX4" fmla="*/ 0 w 3268047"/>
                <a:gd name="connsiteY4" fmla="*/ 1073929 h 1073929"/>
                <a:gd name="connsiteX0" fmla="*/ 0 w 3340540"/>
                <a:gd name="connsiteY0" fmla="*/ 1073929 h 1073929"/>
                <a:gd name="connsiteX1" fmla="*/ 268255 w 3340540"/>
                <a:gd name="connsiteY1" fmla="*/ 909 h 1073929"/>
                <a:gd name="connsiteX2" fmla="*/ 2952222 w 3340540"/>
                <a:gd name="connsiteY2" fmla="*/ 0 h 1073929"/>
                <a:gd name="connsiteX3" fmla="*/ 3340540 w 3340540"/>
                <a:gd name="connsiteY3" fmla="*/ 453430 h 1073929"/>
                <a:gd name="connsiteX4" fmla="*/ 3268047 w 3340540"/>
                <a:gd name="connsiteY4" fmla="*/ 1073929 h 1073929"/>
                <a:gd name="connsiteX5" fmla="*/ 0 w 3340540"/>
                <a:gd name="connsiteY5" fmla="*/ 1073929 h 1073929"/>
                <a:gd name="connsiteX0" fmla="*/ 0 w 3632913"/>
                <a:gd name="connsiteY0" fmla="*/ 1073929 h 1073929"/>
                <a:gd name="connsiteX1" fmla="*/ 268255 w 3632913"/>
                <a:gd name="connsiteY1" fmla="*/ 909 h 1073929"/>
                <a:gd name="connsiteX2" fmla="*/ 2952222 w 3632913"/>
                <a:gd name="connsiteY2" fmla="*/ 0 h 1073929"/>
                <a:gd name="connsiteX3" fmla="*/ 3632913 w 3632913"/>
                <a:gd name="connsiteY3" fmla="*/ 428598 h 1073929"/>
                <a:gd name="connsiteX4" fmla="*/ 3268047 w 3632913"/>
                <a:gd name="connsiteY4" fmla="*/ 1073929 h 1073929"/>
                <a:gd name="connsiteX5" fmla="*/ 0 w 3632913"/>
                <a:gd name="connsiteY5" fmla="*/ 1073929 h 1073929"/>
                <a:gd name="connsiteX0" fmla="*/ 0 w 3632913"/>
                <a:gd name="connsiteY0" fmla="*/ 1073929 h 1073929"/>
                <a:gd name="connsiteX1" fmla="*/ 268255 w 3632913"/>
                <a:gd name="connsiteY1" fmla="*/ 909 h 1073929"/>
                <a:gd name="connsiteX2" fmla="*/ 2952222 w 3632913"/>
                <a:gd name="connsiteY2" fmla="*/ 0 h 1073929"/>
                <a:gd name="connsiteX3" fmla="*/ 3632913 w 3632913"/>
                <a:gd name="connsiteY3" fmla="*/ 428598 h 1073929"/>
                <a:gd name="connsiteX4" fmla="*/ 3268047 w 3632913"/>
                <a:gd name="connsiteY4" fmla="*/ 1073929 h 1073929"/>
                <a:gd name="connsiteX5" fmla="*/ 0 w 3632913"/>
                <a:gd name="connsiteY5" fmla="*/ 1073929 h 1073929"/>
                <a:gd name="connsiteX0" fmla="*/ 0 w 3632913"/>
                <a:gd name="connsiteY0" fmla="*/ 1073929 h 1073929"/>
                <a:gd name="connsiteX1" fmla="*/ 268255 w 3632913"/>
                <a:gd name="connsiteY1" fmla="*/ 909 h 1073929"/>
                <a:gd name="connsiteX2" fmla="*/ 2952222 w 3632913"/>
                <a:gd name="connsiteY2" fmla="*/ 0 h 1073929"/>
                <a:gd name="connsiteX3" fmla="*/ 3632913 w 3632913"/>
                <a:gd name="connsiteY3" fmla="*/ 428598 h 1073929"/>
                <a:gd name="connsiteX4" fmla="*/ 3268047 w 3632913"/>
                <a:gd name="connsiteY4" fmla="*/ 1073929 h 1073929"/>
                <a:gd name="connsiteX5" fmla="*/ 0 w 3632913"/>
                <a:gd name="connsiteY5" fmla="*/ 1073929 h 1073929"/>
                <a:gd name="connsiteX0" fmla="*/ 0 w 3637805"/>
                <a:gd name="connsiteY0" fmla="*/ 1073929 h 1073929"/>
                <a:gd name="connsiteX1" fmla="*/ 268255 w 3637805"/>
                <a:gd name="connsiteY1" fmla="*/ 909 h 1073929"/>
                <a:gd name="connsiteX2" fmla="*/ 2952222 w 3637805"/>
                <a:gd name="connsiteY2" fmla="*/ 0 h 1073929"/>
                <a:gd name="connsiteX3" fmla="*/ 3637805 w 3637805"/>
                <a:gd name="connsiteY3" fmla="*/ 420425 h 1073929"/>
                <a:gd name="connsiteX4" fmla="*/ 3268047 w 3637805"/>
                <a:gd name="connsiteY4" fmla="*/ 1073929 h 1073929"/>
                <a:gd name="connsiteX5" fmla="*/ 0 w 3637805"/>
                <a:gd name="connsiteY5" fmla="*/ 1073929 h 1073929"/>
                <a:gd name="connsiteX0" fmla="*/ 0 w 3637805"/>
                <a:gd name="connsiteY0" fmla="*/ 1073929 h 1073950"/>
                <a:gd name="connsiteX1" fmla="*/ 268255 w 3637805"/>
                <a:gd name="connsiteY1" fmla="*/ 909 h 1073950"/>
                <a:gd name="connsiteX2" fmla="*/ 2952222 w 3637805"/>
                <a:gd name="connsiteY2" fmla="*/ 0 h 1073950"/>
                <a:gd name="connsiteX3" fmla="*/ 3637805 w 3637805"/>
                <a:gd name="connsiteY3" fmla="*/ 420425 h 1073950"/>
                <a:gd name="connsiteX4" fmla="*/ 3249534 w 3637805"/>
                <a:gd name="connsiteY4" fmla="*/ 1073950 h 1073950"/>
                <a:gd name="connsiteX5" fmla="*/ 0 w 3637805"/>
                <a:gd name="connsiteY5" fmla="*/ 1073929 h 1073950"/>
                <a:gd name="connsiteX0" fmla="*/ 1256276 w 4894081"/>
                <a:gd name="connsiteY0" fmla="*/ 1474787 h 1474808"/>
                <a:gd name="connsiteX1" fmla="*/ 0 w 4894081"/>
                <a:gd name="connsiteY1" fmla="*/ 0 h 1474808"/>
                <a:gd name="connsiteX2" fmla="*/ 4208498 w 4894081"/>
                <a:gd name="connsiteY2" fmla="*/ 400858 h 1474808"/>
                <a:gd name="connsiteX3" fmla="*/ 4894081 w 4894081"/>
                <a:gd name="connsiteY3" fmla="*/ 821283 h 1474808"/>
                <a:gd name="connsiteX4" fmla="*/ 4505810 w 4894081"/>
                <a:gd name="connsiteY4" fmla="*/ 1474808 h 1474808"/>
                <a:gd name="connsiteX5" fmla="*/ 1256276 w 4894081"/>
                <a:gd name="connsiteY5" fmla="*/ 1474787 h 1474808"/>
                <a:gd name="connsiteX0" fmla="*/ 0 w 5358303"/>
                <a:gd name="connsiteY0" fmla="*/ 1122246 h 1474808"/>
                <a:gd name="connsiteX1" fmla="*/ 464222 w 5358303"/>
                <a:gd name="connsiteY1" fmla="*/ 0 h 1474808"/>
                <a:gd name="connsiteX2" fmla="*/ 4672720 w 5358303"/>
                <a:gd name="connsiteY2" fmla="*/ 400858 h 1474808"/>
                <a:gd name="connsiteX3" fmla="*/ 5358303 w 5358303"/>
                <a:gd name="connsiteY3" fmla="*/ 821283 h 1474808"/>
                <a:gd name="connsiteX4" fmla="*/ 4970032 w 5358303"/>
                <a:gd name="connsiteY4" fmla="*/ 1474808 h 1474808"/>
                <a:gd name="connsiteX5" fmla="*/ 0 w 5358303"/>
                <a:gd name="connsiteY5" fmla="*/ 1122246 h 1474808"/>
                <a:gd name="connsiteX0" fmla="*/ 0 w 5358303"/>
                <a:gd name="connsiteY0" fmla="*/ 1115745 h 1468307"/>
                <a:gd name="connsiteX1" fmla="*/ 493633 w 5358303"/>
                <a:gd name="connsiteY1" fmla="*/ 0 h 1468307"/>
                <a:gd name="connsiteX2" fmla="*/ 4672720 w 5358303"/>
                <a:gd name="connsiteY2" fmla="*/ 394357 h 1468307"/>
                <a:gd name="connsiteX3" fmla="*/ 5358303 w 5358303"/>
                <a:gd name="connsiteY3" fmla="*/ 814782 h 1468307"/>
                <a:gd name="connsiteX4" fmla="*/ 4970032 w 5358303"/>
                <a:gd name="connsiteY4" fmla="*/ 1468307 h 1468307"/>
                <a:gd name="connsiteX5" fmla="*/ 0 w 5358303"/>
                <a:gd name="connsiteY5" fmla="*/ 1115745 h 1468307"/>
                <a:gd name="connsiteX0" fmla="*/ 0 w 5439972"/>
                <a:gd name="connsiteY0" fmla="*/ 1122371 h 1468307"/>
                <a:gd name="connsiteX1" fmla="*/ 575302 w 5439972"/>
                <a:gd name="connsiteY1" fmla="*/ 0 h 1468307"/>
                <a:gd name="connsiteX2" fmla="*/ 4754389 w 5439972"/>
                <a:gd name="connsiteY2" fmla="*/ 394357 h 1468307"/>
                <a:gd name="connsiteX3" fmla="*/ 5439972 w 5439972"/>
                <a:gd name="connsiteY3" fmla="*/ 814782 h 1468307"/>
                <a:gd name="connsiteX4" fmla="*/ 5051701 w 5439972"/>
                <a:gd name="connsiteY4" fmla="*/ 1468307 h 1468307"/>
                <a:gd name="connsiteX5" fmla="*/ 0 w 5439972"/>
                <a:gd name="connsiteY5" fmla="*/ 1122371 h 1468307"/>
                <a:gd name="connsiteX0" fmla="*/ 0 w 5439972"/>
                <a:gd name="connsiteY0" fmla="*/ 975254 h 1321190"/>
                <a:gd name="connsiteX1" fmla="*/ 487257 w 5439972"/>
                <a:gd name="connsiteY1" fmla="*/ 0 h 1321190"/>
                <a:gd name="connsiteX2" fmla="*/ 4754389 w 5439972"/>
                <a:gd name="connsiteY2" fmla="*/ 247240 h 1321190"/>
                <a:gd name="connsiteX3" fmla="*/ 5439972 w 5439972"/>
                <a:gd name="connsiteY3" fmla="*/ 667665 h 1321190"/>
                <a:gd name="connsiteX4" fmla="*/ 5051701 w 5439972"/>
                <a:gd name="connsiteY4" fmla="*/ 1321190 h 1321190"/>
                <a:gd name="connsiteX5" fmla="*/ 0 w 5439972"/>
                <a:gd name="connsiteY5" fmla="*/ 975254 h 1321190"/>
                <a:gd name="connsiteX0" fmla="*/ 0 w 5472540"/>
                <a:gd name="connsiteY0" fmla="*/ 1066768 h 1321190"/>
                <a:gd name="connsiteX1" fmla="*/ 519825 w 5472540"/>
                <a:gd name="connsiteY1" fmla="*/ 0 h 1321190"/>
                <a:gd name="connsiteX2" fmla="*/ 4786957 w 5472540"/>
                <a:gd name="connsiteY2" fmla="*/ 247240 h 1321190"/>
                <a:gd name="connsiteX3" fmla="*/ 5472540 w 5472540"/>
                <a:gd name="connsiteY3" fmla="*/ 667665 h 1321190"/>
                <a:gd name="connsiteX4" fmla="*/ 5084269 w 5472540"/>
                <a:gd name="connsiteY4" fmla="*/ 1321190 h 1321190"/>
                <a:gd name="connsiteX5" fmla="*/ 0 w 5472540"/>
                <a:gd name="connsiteY5" fmla="*/ 1066768 h 1321190"/>
                <a:gd name="connsiteX0" fmla="*/ 0 w 5234035"/>
                <a:gd name="connsiteY0" fmla="*/ 1076302 h 1321190"/>
                <a:gd name="connsiteX1" fmla="*/ 281320 w 5234035"/>
                <a:gd name="connsiteY1" fmla="*/ 0 h 1321190"/>
                <a:gd name="connsiteX2" fmla="*/ 4548452 w 5234035"/>
                <a:gd name="connsiteY2" fmla="*/ 247240 h 1321190"/>
                <a:gd name="connsiteX3" fmla="*/ 5234035 w 5234035"/>
                <a:gd name="connsiteY3" fmla="*/ 667665 h 1321190"/>
                <a:gd name="connsiteX4" fmla="*/ 4845764 w 5234035"/>
                <a:gd name="connsiteY4" fmla="*/ 1321190 h 1321190"/>
                <a:gd name="connsiteX5" fmla="*/ 0 w 5234035"/>
                <a:gd name="connsiteY5" fmla="*/ 1076302 h 1321190"/>
                <a:gd name="connsiteX0" fmla="*/ 0 w 5234035"/>
                <a:gd name="connsiteY0" fmla="*/ 968441 h 1213329"/>
                <a:gd name="connsiteX1" fmla="*/ 238969 w 5234035"/>
                <a:gd name="connsiteY1" fmla="*/ 0 h 1213329"/>
                <a:gd name="connsiteX2" fmla="*/ 4548452 w 5234035"/>
                <a:gd name="connsiteY2" fmla="*/ 139379 h 1213329"/>
                <a:gd name="connsiteX3" fmla="*/ 5234035 w 5234035"/>
                <a:gd name="connsiteY3" fmla="*/ 559804 h 1213329"/>
                <a:gd name="connsiteX4" fmla="*/ 4845764 w 5234035"/>
                <a:gd name="connsiteY4" fmla="*/ 1213329 h 1213329"/>
                <a:gd name="connsiteX5" fmla="*/ 0 w 5234035"/>
                <a:gd name="connsiteY5" fmla="*/ 968441 h 1213329"/>
                <a:gd name="connsiteX0" fmla="*/ 0 w 5224958"/>
                <a:gd name="connsiteY0" fmla="*/ 968441 h 1213329"/>
                <a:gd name="connsiteX1" fmla="*/ 238969 w 5224958"/>
                <a:gd name="connsiteY1" fmla="*/ 0 h 1213329"/>
                <a:gd name="connsiteX2" fmla="*/ 4548452 w 5224958"/>
                <a:gd name="connsiteY2" fmla="*/ 139379 h 1213329"/>
                <a:gd name="connsiteX3" fmla="*/ 5224958 w 5224958"/>
                <a:gd name="connsiteY3" fmla="*/ 662433 h 1213329"/>
                <a:gd name="connsiteX4" fmla="*/ 4845764 w 5224958"/>
                <a:gd name="connsiteY4" fmla="*/ 1213329 h 1213329"/>
                <a:gd name="connsiteX5" fmla="*/ 0 w 5224958"/>
                <a:gd name="connsiteY5" fmla="*/ 968441 h 1213329"/>
                <a:gd name="connsiteX0" fmla="*/ 0 w 5230920"/>
                <a:gd name="connsiteY0" fmla="*/ 968441 h 1213329"/>
                <a:gd name="connsiteX1" fmla="*/ 238969 w 5230920"/>
                <a:gd name="connsiteY1" fmla="*/ 0 h 1213329"/>
                <a:gd name="connsiteX2" fmla="*/ 4548452 w 5230920"/>
                <a:gd name="connsiteY2" fmla="*/ 139379 h 1213329"/>
                <a:gd name="connsiteX3" fmla="*/ 5230920 w 5230920"/>
                <a:gd name="connsiteY3" fmla="*/ 655004 h 1213329"/>
                <a:gd name="connsiteX4" fmla="*/ 4845764 w 5230920"/>
                <a:gd name="connsiteY4" fmla="*/ 1213329 h 1213329"/>
                <a:gd name="connsiteX5" fmla="*/ 0 w 5230920"/>
                <a:gd name="connsiteY5" fmla="*/ 968441 h 1213329"/>
                <a:gd name="connsiteX0" fmla="*/ 0 w 5230920"/>
                <a:gd name="connsiteY0" fmla="*/ 968441 h 1213329"/>
                <a:gd name="connsiteX1" fmla="*/ 238969 w 5230920"/>
                <a:gd name="connsiteY1" fmla="*/ 0 h 1213329"/>
                <a:gd name="connsiteX2" fmla="*/ 4610910 w 5230920"/>
                <a:gd name="connsiteY2" fmla="*/ 152859 h 1213329"/>
                <a:gd name="connsiteX3" fmla="*/ 5230920 w 5230920"/>
                <a:gd name="connsiteY3" fmla="*/ 655004 h 1213329"/>
                <a:gd name="connsiteX4" fmla="*/ 4845764 w 5230920"/>
                <a:gd name="connsiteY4" fmla="*/ 1213329 h 1213329"/>
                <a:gd name="connsiteX5" fmla="*/ 0 w 5230920"/>
                <a:gd name="connsiteY5" fmla="*/ 968441 h 1213329"/>
                <a:gd name="connsiteX0" fmla="*/ 0 w 5230920"/>
                <a:gd name="connsiteY0" fmla="*/ 968441 h 1204342"/>
                <a:gd name="connsiteX1" fmla="*/ 238969 w 5230920"/>
                <a:gd name="connsiteY1" fmla="*/ 0 h 1204342"/>
                <a:gd name="connsiteX2" fmla="*/ 4610910 w 5230920"/>
                <a:gd name="connsiteY2" fmla="*/ 152859 h 1204342"/>
                <a:gd name="connsiteX3" fmla="*/ 5230920 w 5230920"/>
                <a:gd name="connsiteY3" fmla="*/ 655004 h 1204342"/>
                <a:gd name="connsiteX4" fmla="*/ 4804126 w 5230920"/>
                <a:gd name="connsiteY4" fmla="*/ 1204342 h 1204342"/>
                <a:gd name="connsiteX5" fmla="*/ 0 w 5230920"/>
                <a:gd name="connsiteY5" fmla="*/ 968441 h 1204342"/>
                <a:gd name="connsiteX0" fmla="*/ 0 w 5237370"/>
                <a:gd name="connsiteY0" fmla="*/ 968441 h 1204342"/>
                <a:gd name="connsiteX1" fmla="*/ 238969 w 5237370"/>
                <a:gd name="connsiteY1" fmla="*/ 0 h 1204342"/>
                <a:gd name="connsiteX2" fmla="*/ 4610910 w 5237370"/>
                <a:gd name="connsiteY2" fmla="*/ 152859 h 1204342"/>
                <a:gd name="connsiteX3" fmla="*/ 5237370 w 5237370"/>
                <a:gd name="connsiteY3" fmla="*/ 652039 h 1204342"/>
                <a:gd name="connsiteX4" fmla="*/ 4804126 w 5237370"/>
                <a:gd name="connsiteY4" fmla="*/ 1204342 h 1204342"/>
                <a:gd name="connsiteX5" fmla="*/ 0 w 5237370"/>
                <a:gd name="connsiteY5" fmla="*/ 968441 h 1204342"/>
                <a:gd name="connsiteX0" fmla="*/ 0 w 5237370"/>
                <a:gd name="connsiteY0" fmla="*/ 968441 h 1204342"/>
                <a:gd name="connsiteX1" fmla="*/ 238969 w 5237370"/>
                <a:gd name="connsiteY1" fmla="*/ 0 h 1204342"/>
                <a:gd name="connsiteX2" fmla="*/ 4624789 w 5237370"/>
                <a:gd name="connsiteY2" fmla="*/ 155855 h 1204342"/>
                <a:gd name="connsiteX3" fmla="*/ 5237370 w 5237370"/>
                <a:gd name="connsiteY3" fmla="*/ 652039 h 1204342"/>
                <a:gd name="connsiteX4" fmla="*/ 4804126 w 5237370"/>
                <a:gd name="connsiteY4" fmla="*/ 1204342 h 1204342"/>
                <a:gd name="connsiteX5" fmla="*/ 0 w 5237370"/>
                <a:gd name="connsiteY5" fmla="*/ 968441 h 1204342"/>
                <a:gd name="connsiteX0" fmla="*/ 0 w 5237370"/>
                <a:gd name="connsiteY0" fmla="*/ 968441 h 1198381"/>
                <a:gd name="connsiteX1" fmla="*/ 238969 w 5237370"/>
                <a:gd name="connsiteY1" fmla="*/ 0 h 1198381"/>
                <a:gd name="connsiteX2" fmla="*/ 4624789 w 5237370"/>
                <a:gd name="connsiteY2" fmla="*/ 155855 h 1198381"/>
                <a:gd name="connsiteX3" fmla="*/ 5237370 w 5237370"/>
                <a:gd name="connsiteY3" fmla="*/ 652039 h 1198381"/>
                <a:gd name="connsiteX4" fmla="*/ 4796697 w 5237370"/>
                <a:gd name="connsiteY4" fmla="*/ 1198381 h 1198381"/>
                <a:gd name="connsiteX5" fmla="*/ 0 w 5237370"/>
                <a:gd name="connsiteY5" fmla="*/ 968441 h 1198381"/>
                <a:gd name="connsiteX0" fmla="*/ 550382 w 5787752"/>
                <a:gd name="connsiteY0" fmla="*/ 999361 h 1229301"/>
                <a:gd name="connsiteX1" fmla="*/ 0 w 5787752"/>
                <a:gd name="connsiteY1" fmla="*/ 0 h 1229301"/>
                <a:gd name="connsiteX2" fmla="*/ 5175171 w 5787752"/>
                <a:gd name="connsiteY2" fmla="*/ 186775 h 1229301"/>
                <a:gd name="connsiteX3" fmla="*/ 5787752 w 5787752"/>
                <a:gd name="connsiteY3" fmla="*/ 682959 h 1229301"/>
                <a:gd name="connsiteX4" fmla="*/ 5347079 w 5787752"/>
                <a:gd name="connsiteY4" fmla="*/ 1229301 h 1229301"/>
                <a:gd name="connsiteX5" fmla="*/ 550382 w 5787752"/>
                <a:gd name="connsiteY5" fmla="*/ 999361 h 1229301"/>
                <a:gd name="connsiteX0" fmla="*/ 550382 w 6307654"/>
                <a:gd name="connsiteY0" fmla="*/ 999361 h 1229301"/>
                <a:gd name="connsiteX1" fmla="*/ 0 w 6307654"/>
                <a:gd name="connsiteY1" fmla="*/ 0 h 1229301"/>
                <a:gd name="connsiteX2" fmla="*/ 6307654 w 6307654"/>
                <a:gd name="connsiteY2" fmla="*/ 216220 h 1229301"/>
                <a:gd name="connsiteX3" fmla="*/ 5787752 w 6307654"/>
                <a:gd name="connsiteY3" fmla="*/ 682959 h 1229301"/>
                <a:gd name="connsiteX4" fmla="*/ 5347079 w 6307654"/>
                <a:gd name="connsiteY4" fmla="*/ 1229301 h 1229301"/>
                <a:gd name="connsiteX5" fmla="*/ 550382 w 6307654"/>
                <a:gd name="connsiteY5" fmla="*/ 999361 h 1229301"/>
                <a:gd name="connsiteX0" fmla="*/ 550382 w 7124127"/>
                <a:gd name="connsiteY0" fmla="*/ 999361 h 1287466"/>
                <a:gd name="connsiteX1" fmla="*/ 0 w 7124127"/>
                <a:gd name="connsiteY1" fmla="*/ 0 h 1287466"/>
                <a:gd name="connsiteX2" fmla="*/ 6307654 w 7124127"/>
                <a:gd name="connsiteY2" fmla="*/ 216220 h 1287466"/>
                <a:gd name="connsiteX3" fmla="*/ 5787752 w 7124127"/>
                <a:gd name="connsiteY3" fmla="*/ 682959 h 1287466"/>
                <a:gd name="connsiteX4" fmla="*/ 7124127 w 7124127"/>
                <a:gd name="connsiteY4" fmla="*/ 1287466 h 1287466"/>
                <a:gd name="connsiteX5" fmla="*/ 550382 w 7124127"/>
                <a:gd name="connsiteY5" fmla="*/ 999361 h 1287466"/>
                <a:gd name="connsiteX0" fmla="*/ 550382 w 7124127"/>
                <a:gd name="connsiteY0" fmla="*/ 999361 h 1287466"/>
                <a:gd name="connsiteX1" fmla="*/ 0 w 7124127"/>
                <a:gd name="connsiteY1" fmla="*/ 0 h 1287466"/>
                <a:gd name="connsiteX2" fmla="*/ 6307654 w 7124127"/>
                <a:gd name="connsiteY2" fmla="*/ 216220 h 1287466"/>
                <a:gd name="connsiteX3" fmla="*/ 6589085 w 7124127"/>
                <a:gd name="connsiteY3" fmla="*/ 658361 h 1287466"/>
                <a:gd name="connsiteX4" fmla="*/ 7124127 w 7124127"/>
                <a:gd name="connsiteY4" fmla="*/ 1287466 h 1287466"/>
                <a:gd name="connsiteX5" fmla="*/ 550382 w 7124127"/>
                <a:gd name="connsiteY5" fmla="*/ 999361 h 1287466"/>
                <a:gd name="connsiteX0" fmla="*/ 550382 w 7124127"/>
                <a:gd name="connsiteY0" fmla="*/ 999361 h 1287466"/>
                <a:gd name="connsiteX1" fmla="*/ 0 w 7124127"/>
                <a:gd name="connsiteY1" fmla="*/ 0 h 1287466"/>
                <a:gd name="connsiteX2" fmla="*/ 6307654 w 7124127"/>
                <a:gd name="connsiteY2" fmla="*/ 216220 h 1287466"/>
                <a:gd name="connsiteX3" fmla="*/ 7124127 w 7124127"/>
                <a:gd name="connsiteY3" fmla="*/ 1287466 h 1287466"/>
                <a:gd name="connsiteX4" fmla="*/ 550382 w 7124127"/>
                <a:gd name="connsiteY4" fmla="*/ 999361 h 128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4127" h="1287466">
                  <a:moveTo>
                    <a:pt x="550382" y="999361"/>
                  </a:moveTo>
                  <a:lnTo>
                    <a:pt x="0" y="0"/>
                  </a:lnTo>
                  <a:lnTo>
                    <a:pt x="6307654" y="216220"/>
                  </a:lnTo>
                  <a:lnTo>
                    <a:pt x="7124127" y="1287466"/>
                  </a:lnTo>
                  <a:lnTo>
                    <a:pt x="550382" y="999361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baseline="-25000" dirty="0"/>
            </a:p>
          </p:txBody>
        </p:sp>
        <p:sp>
          <p:nvSpPr>
            <p:cNvPr id="11" name="Parallelogram 2">
              <a:extLst>
                <a:ext uri="{FF2B5EF4-FFF2-40B4-BE49-F238E27FC236}">
                  <a16:creationId xmlns:a16="http://schemas.microsoft.com/office/drawing/2014/main" id="{734594CF-B521-4C7F-959B-D05E3C2DD265}"/>
                </a:ext>
              </a:extLst>
            </p:cNvPr>
            <p:cNvSpPr/>
            <p:nvPr/>
          </p:nvSpPr>
          <p:spPr>
            <a:xfrm rot="19275324">
              <a:off x="10268574" y="-2325061"/>
              <a:ext cx="7124127" cy="1287466"/>
            </a:xfrm>
            <a:custGeom>
              <a:avLst/>
              <a:gdLst>
                <a:gd name="connsiteX0" fmla="*/ 0 w 3536302"/>
                <a:gd name="connsiteY0" fmla="*/ 1073020 h 1073020"/>
                <a:gd name="connsiteX1" fmla="*/ 268255 w 3536302"/>
                <a:gd name="connsiteY1" fmla="*/ 0 h 1073020"/>
                <a:gd name="connsiteX2" fmla="*/ 3536302 w 3536302"/>
                <a:gd name="connsiteY2" fmla="*/ 0 h 1073020"/>
                <a:gd name="connsiteX3" fmla="*/ 3268047 w 3536302"/>
                <a:gd name="connsiteY3" fmla="*/ 1073020 h 1073020"/>
                <a:gd name="connsiteX4" fmla="*/ 0 w 3536302"/>
                <a:gd name="connsiteY4" fmla="*/ 1073020 h 1073020"/>
                <a:gd name="connsiteX0" fmla="*/ 0 w 3268047"/>
                <a:gd name="connsiteY0" fmla="*/ 1075622 h 1075622"/>
                <a:gd name="connsiteX1" fmla="*/ 268255 w 3268047"/>
                <a:gd name="connsiteY1" fmla="*/ 2602 h 1075622"/>
                <a:gd name="connsiteX2" fmla="*/ 3005037 w 3268047"/>
                <a:gd name="connsiteY2" fmla="*/ 0 h 1075622"/>
                <a:gd name="connsiteX3" fmla="*/ 3268047 w 3268047"/>
                <a:gd name="connsiteY3" fmla="*/ 1075622 h 1075622"/>
                <a:gd name="connsiteX4" fmla="*/ 0 w 3268047"/>
                <a:gd name="connsiteY4" fmla="*/ 1075622 h 1075622"/>
                <a:gd name="connsiteX0" fmla="*/ 0 w 3268047"/>
                <a:gd name="connsiteY0" fmla="*/ 1073929 h 1073929"/>
                <a:gd name="connsiteX1" fmla="*/ 268255 w 3268047"/>
                <a:gd name="connsiteY1" fmla="*/ 909 h 1073929"/>
                <a:gd name="connsiteX2" fmla="*/ 2952222 w 3268047"/>
                <a:gd name="connsiteY2" fmla="*/ 0 h 1073929"/>
                <a:gd name="connsiteX3" fmla="*/ 3268047 w 3268047"/>
                <a:gd name="connsiteY3" fmla="*/ 1073929 h 1073929"/>
                <a:gd name="connsiteX4" fmla="*/ 0 w 3268047"/>
                <a:gd name="connsiteY4" fmla="*/ 1073929 h 1073929"/>
                <a:gd name="connsiteX0" fmla="*/ 0 w 3340540"/>
                <a:gd name="connsiteY0" fmla="*/ 1073929 h 1073929"/>
                <a:gd name="connsiteX1" fmla="*/ 268255 w 3340540"/>
                <a:gd name="connsiteY1" fmla="*/ 909 h 1073929"/>
                <a:gd name="connsiteX2" fmla="*/ 2952222 w 3340540"/>
                <a:gd name="connsiteY2" fmla="*/ 0 h 1073929"/>
                <a:gd name="connsiteX3" fmla="*/ 3340540 w 3340540"/>
                <a:gd name="connsiteY3" fmla="*/ 453430 h 1073929"/>
                <a:gd name="connsiteX4" fmla="*/ 3268047 w 3340540"/>
                <a:gd name="connsiteY4" fmla="*/ 1073929 h 1073929"/>
                <a:gd name="connsiteX5" fmla="*/ 0 w 3340540"/>
                <a:gd name="connsiteY5" fmla="*/ 1073929 h 1073929"/>
                <a:gd name="connsiteX0" fmla="*/ 0 w 3632913"/>
                <a:gd name="connsiteY0" fmla="*/ 1073929 h 1073929"/>
                <a:gd name="connsiteX1" fmla="*/ 268255 w 3632913"/>
                <a:gd name="connsiteY1" fmla="*/ 909 h 1073929"/>
                <a:gd name="connsiteX2" fmla="*/ 2952222 w 3632913"/>
                <a:gd name="connsiteY2" fmla="*/ 0 h 1073929"/>
                <a:gd name="connsiteX3" fmla="*/ 3632913 w 3632913"/>
                <a:gd name="connsiteY3" fmla="*/ 428598 h 1073929"/>
                <a:gd name="connsiteX4" fmla="*/ 3268047 w 3632913"/>
                <a:gd name="connsiteY4" fmla="*/ 1073929 h 1073929"/>
                <a:gd name="connsiteX5" fmla="*/ 0 w 3632913"/>
                <a:gd name="connsiteY5" fmla="*/ 1073929 h 1073929"/>
                <a:gd name="connsiteX0" fmla="*/ 0 w 3632913"/>
                <a:gd name="connsiteY0" fmla="*/ 1073929 h 1073929"/>
                <a:gd name="connsiteX1" fmla="*/ 268255 w 3632913"/>
                <a:gd name="connsiteY1" fmla="*/ 909 h 1073929"/>
                <a:gd name="connsiteX2" fmla="*/ 2952222 w 3632913"/>
                <a:gd name="connsiteY2" fmla="*/ 0 h 1073929"/>
                <a:gd name="connsiteX3" fmla="*/ 3632913 w 3632913"/>
                <a:gd name="connsiteY3" fmla="*/ 428598 h 1073929"/>
                <a:gd name="connsiteX4" fmla="*/ 3268047 w 3632913"/>
                <a:gd name="connsiteY4" fmla="*/ 1073929 h 1073929"/>
                <a:gd name="connsiteX5" fmla="*/ 0 w 3632913"/>
                <a:gd name="connsiteY5" fmla="*/ 1073929 h 1073929"/>
                <a:gd name="connsiteX0" fmla="*/ 0 w 3632913"/>
                <a:gd name="connsiteY0" fmla="*/ 1073929 h 1073929"/>
                <a:gd name="connsiteX1" fmla="*/ 268255 w 3632913"/>
                <a:gd name="connsiteY1" fmla="*/ 909 h 1073929"/>
                <a:gd name="connsiteX2" fmla="*/ 2952222 w 3632913"/>
                <a:gd name="connsiteY2" fmla="*/ 0 h 1073929"/>
                <a:gd name="connsiteX3" fmla="*/ 3632913 w 3632913"/>
                <a:gd name="connsiteY3" fmla="*/ 428598 h 1073929"/>
                <a:gd name="connsiteX4" fmla="*/ 3268047 w 3632913"/>
                <a:gd name="connsiteY4" fmla="*/ 1073929 h 1073929"/>
                <a:gd name="connsiteX5" fmla="*/ 0 w 3632913"/>
                <a:gd name="connsiteY5" fmla="*/ 1073929 h 1073929"/>
                <a:gd name="connsiteX0" fmla="*/ 0 w 3637805"/>
                <a:gd name="connsiteY0" fmla="*/ 1073929 h 1073929"/>
                <a:gd name="connsiteX1" fmla="*/ 268255 w 3637805"/>
                <a:gd name="connsiteY1" fmla="*/ 909 h 1073929"/>
                <a:gd name="connsiteX2" fmla="*/ 2952222 w 3637805"/>
                <a:gd name="connsiteY2" fmla="*/ 0 h 1073929"/>
                <a:gd name="connsiteX3" fmla="*/ 3637805 w 3637805"/>
                <a:gd name="connsiteY3" fmla="*/ 420425 h 1073929"/>
                <a:gd name="connsiteX4" fmla="*/ 3268047 w 3637805"/>
                <a:gd name="connsiteY4" fmla="*/ 1073929 h 1073929"/>
                <a:gd name="connsiteX5" fmla="*/ 0 w 3637805"/>
                <a:gd name="connsiteY5" fmla="*/ 1073929 h 1073929"/>
                <a:gd name="connsiteX0" fmla="*/ 0 w 3637805"/>
                <a:gd name="connsiteY0" fmla="*/ 1073929 h 1073950"/>
                <a:gd name="connsiteX1" fmla="*/ 268255 w 3637805"/>
                <a:gd name="connsiteY1" fmla="*/ 909 h 1073950"/>
                <a:gd name="connsiteX2" fmla="*/ 2952222 w 3637805"/>
                <a:gd name="connsiteY2" fmla="*/ 0 h 1073950"/>
                <a:gd name="connsiteX3" fmla="*/ 3637805 w 3637805"/>
                <a:gd name="connsiteY3" fmla="*/ 420425 h 1073950"/>
                <a:gd name="connsiteX4" fmla="*/ 3249534 w 3637805"/>
                <a:gd name="connsiteY4" fmla="*/ 1073950 h 1073950"/>
                <a:gd name="connsiteX5" fmla="*/ 0 w 3637805"/>
                <a:gd name="connsiteY5" fmla="*/ 1073929 h 1073950"/>
                <a:gd name="connsiteX0" fmla="*/ 1256276 w 4894081"/>
                <a:gd name="connsiteY0" fmla="*/ 1474787 h 1474808"/>
                <a:gd name="connsiteX1" fmla="*/ 0 w 4894081"/>
                <a:gd name="connsiteY1" fmla="*/ 0 h 1474808"/>
                <a:gd name="connsiteX2" fmla="*/ 4208498 w 4894081"/>
                <a:gd name="connsiteY2" fmla="*/ 400858 h 1474808"/>
                <a:gd name="connsiteX3" fmla="*/ 4894081 w 4894081"/>
                <a:gd name="connsiteY3" fmla="*/ 821283 h 1474808"/>
                <a:gd name="connsiteX4" fmla="*/ 4505810 w 4894081"/>
                <a:gd name="connsiteY4" fmla="*/ 1474808 h 1474808"/>
                <a:gd name="connsiteX5" fmla="*/ 1256276 w 4894081"/>
                <a:gd name="connsiteY5" fmla="*/ 1474787 h 1474808"/>
                <a:gd name="connsiteX0" fmla="*/ 0 w 5358303"/>
                <a:gd name="connsiteY0" fmla="*/ 1122246 h 1474808"/>
                <a:gd name="connsiteX1" fmla="*/ 464222 w 5358303"/>
                <a:gd name="connsiteY1" fmla="*/ 0 h 1474808"/>
                <a:gd name="connsiteX2" fmla="*/ 4672720 w 5358303"/>
                <a:gd name="connsiteY2" fmla="*/ 400858 h 1474808"/>
                <a:gd name="connsiteX3" fmla="*/ 5358303 w 5358303"/>
                <a:gd name="connsiteY3" fmla="*/ 821283 h 1474808"/>
                <a:gd name="connsiteX4" fmla="*/ 4970032 w 5358303"/>
                <a:gd name="connsiteY4" fmla="*/ 1474808 h 1474808"/>
                <a:gd name="connsiteX5" fmla="*/ 0 w 5358303"/>
                <a:gd name="connsiteY5" fmla="*/ 1122246 h 1474808"/>
                <a:gd name="connsiteX0" fmla="*/ 0 w 5358303"/>
                <a:gd name="connsiteY0" fmla="*/ 1115745 h 1468307"/>
                <a:gd name="connsiteX1" fmla="*/ 493633 w 5358303"/>
                <a:gd name="connsiteY1" fmla="*/ 0 h 1468307"/>
                <a:gd name="connsiteX2" fmla="*/ 4672720 w 5358303"/>
                <a:gd name="connsiteY2" fmla="*/ 394357 h 1468307"/>
                <a:gd name="connsiteX3" fmla="*/ 5358303 w 5358303"/>
                <a:gd name="connsiteY3" fmla="*/ 814782 h 1468307"/>
                <a:gd name="connsiteX4" fmla="*/ 4970032 w 5358303"/>
                <a:gd name="connsiteY4" fmla="*/ 1468307 h 1468307"/>
                <a:gd name="connsiteX5" fmla="*/ 0 w 5358303"/>
                <a:gd name="connsiteY5" fmla="*/ 1115745 h 1468307"/>
                <a:gd name="connsiteX0" fmla="*/ 0 w 5439972"/>
                <a:gd name="connsiteY0" fmla="*/ 1122371 h 1468307"/>
                <a:gd name="connsiteX1" fmla="*/ 575302 w 5439972"/>
                <a:gd name="connsiteY1" fmla="*/ 0 h 1468307"/>
                <a:gd name="connsiteX2" fmla="*/ 4754389 w 5439972"/>
                <a:gd name="connsiteY2" fmla="*/ 394357 h 1468307"/>
                <a:gd name="connsiteX3" fmla="*/ 5439972 w 5439972"/>
                <a:gd name="connsiteY3" fmla="*/ 814782 h 1468307"/>
                <a:gd name="connsiteX4" fmla="*/ 5051701 w 5439972"/>
                <a:gd name="connsiteY4" fmla="*/ 1468307 h 1468307"/>
                <a:gd name="connsiteX5" fmla="*/ 0 w 5439972"/>
                <a:gd name="connsiteY5" fmla="*/ 1122371 h 1468307"/>
                <a:gd name="connsiteX0" fmla="*/ 0 w 5439972"/>
                <a:gd name="connsiteY0" fmla="*/ 975254 h 1321190"/>
                <a:gd name="connsiteX1" fmla="*/ 487257 w 5439972"/>
                <a:gd name="connsiteY1" fmla="*/ 0 h 1321190"/>
                <a:gd name="connsiteX2" fmla="*/ 4754389 w 5439972"/>
                <a:gd name="connsiteY2" fmla="*/ 247240 h 1321190"/>
                <a:gd name="connsiteX3" fmla="*/ 5439972 w 5439972"/>
                <a:gd name="connsiteY3" fmla="*/ 667665 h 1321190"/>
                <a:gd name="connsiteX4" fmla="*/ 5051701 w 5439972"/>
                <a:gd name="connsiteY4" fmla="*/ 1321190 h 1321190"/>
                <a:gd name="connsiteX5" fmla="*/ 0 w 5439972"/>
                <a:gd name="connsiteY5" fmla="*/ 975254 h 1321190"/>
                <a:gd name="connsiteX0" fmla="*/ 0 w 5472540"/>
                <a:gd name="connsiteY0" fmla="*/ 1066768 h 1321190"/>
                <a:gd name="connsiteX1" fmla="*/ 519825 w 5472540"/>
                <a:gd name="connsiteY1" fmla="*/ 0 h 1321190"/>
                <a:gd name="connsiteX2" fmla="*/ 4786957 w 5472540"/>
                <a:gd name="connsiteY2" fmla="*/ 247240 h 1321190"/>
                <a:gd name="connsiteX3" fmla="*/ 5472540 w 5472540"/>
                <a:gd name="connsiteY3" fmla="*/ 667665 h 1321190"/>
                <a:gd name="connsiteX4" fmla="*/ 5084269 w 5472540"/>
                <a:gd name="connsiteY4" fmla="*/ 1321190 h 1321190"/>
                <a:gd name="connsiteX5" fmla="*/ 0 w 5472540"/>
                <a:gd name="connsiteY5" fmla="*/ 1066768 h 1321190"/>
                <a:gd name="connsiteX0" fmla="*/ 0 w 5234035"/>
                <a:gd name="connsiteY0" fmla="*/ 1076302 h 1321190"/>
                <a:gd name="connsiteX1" fmla="*/ 281320 w 5234035"/>
                <a:gd name="connsiteY1" fmla="*/ 0 h 1321190"/>
                <a:gd name="connsiteX2" fmla="*/ 4548452 w 5234035"/>
                <a:gd name="connsiteY2" fmla="*/ 247240 h 1321190"/>
                <a:gd name="connsiteX3" fmla="*/ 5234035 w 5234035"/>
                <a:gd name="connsiteY3" fmla="*/ 667665 h 1321190"/>
                <a:gd name="connsiteX4" fmla="*/ 4845764 w 5234035"/>
                <a:gd name="connsiteY4" fmla="*/ 1321190 h 1321190"/>
                <a:gd name="connsiteX5" fmla="*/ 0 w 5234035"/>
                <a:gd name="connsiteY5" fmla="*/ 1076302 h 1321190"/>
                <a:gd name="connsiteX0" fmla="*/ 0 w 5234035"/>
                <a:gd name="connsiteY0" fmla="*/ 968441 h 1213329"/>
                <a:gd name="connsiteX1" fmla="*/ 238969 w 5234035"/>
                <a:gd name="connsiteY1" fmla="*/ 0 h 1213329"/>
                <a:gd name="connsiteX2" fmla="*/ 4548452 w 5234035"/>
                <a:gd name="connsiteY2" fmla="*/ 139379 h 1213329"/>
                <a:gd name="connsiteX3" fmla="*/ 5234035 w 5234035"/>
                <a:gd name="connsiteY3" fmla="*/ 559804 h 1213329"/>
                <a:gd name="connsiteX4" fmla="*/ 4845764 w 5234035"/>
                <a:gd name="connsiteY4" fmla="*/ 1213329 h 1213329"/>
                <a:gd name="connsiteX5" fmla="*/ 0 w 5234035"/>
                <a:gd name="connsiteY5" fmla="*/ 968441 h 1213329"/>
                <a:gd name="connsiteX0" fmla="*/ 0 w 5224958"/>
                <a:gd name="connsiteY0" fmla="*/ 968441 h 1213329"/>
                <a:gd name="connsiteX1" fmla="*/ 238969 w 5224958"/>
                <a:gd name="connsiteY1" fmla="*/ 0 h 1213329"/>
                <a:gd name="connsiteX2" fmla="*/ 4548452 w 5224958"/>
                <a:gd name="connsiteY2" fmla="*/ 139379 h 1213329"/>
                <a:gd name="connsiteX3" fmla="*/ 5224958 w 5224958"/>
                <a:gd name="connsiteY3" fmla="*/ 662433 h 1213329"/>
                <a:gd name="connsiteX4" fmla="*/ 4845764 w 5224958"/>
                <a:gd name="connsiteY4" fmla="*/ 1213329 h 1213329"/>
                <a:gd name="connsiteX5" fmla="*/ 0 w 5224958"/>
                <a:gd name="connsiteY5" fmla="*/ 968441 h 1213329"/>
                <a:gd name="connsiteX0" fmla="*/ 0 w 5230920"/>
                <a:gd name="connsiteY0" fmla="*/ 968441 h 1213329"/>
                <a:gd name="connsiteX1" fmla="*/ 238969 w 5230920"/>
                <a:gd name="connsiteY1" fmla="*/ 0 h 1213329"/>
                <a:gd name="connsiteX2" fmla="*/ 4548452 w 5230920"/>
                <a:gd name="connsiteY2" fmla="*/ 139379 h 1213329"/>
                <a:gd name="connsiteX3" fmla="*/ 5230920 w 5230920"/>
                <a:gd name="connsiteY3" fmla="*/ 655004 h 1213329"/>
                <a:gd name="connsiteX4" fmla="*/ 4845764 w 5230920"/>
                <a:gd name="connsiteY4" fmla="*/ 1213329 h 1213329"/>
                <a:gd name="connsiteX5" fmla="*/ 0 w 5230920"/>
                <a:gd name="connsiteY5" fmla="*/ 968441 h 1213329"/>
                <a:gd name="connsiteX0" fmla="*/ 0 w 5230920"/>
                <a:gd name="connsiteY0" fmla="*/ 968441 h 1213329"/>
                <a:gd name="connsiteX1" fmla="*/ 238969 w 5230920"/>
                <a:gd name="connsiteY1" fmla="*/ 0 h 1213329"/>
                <a:gd name="connsiteX2" fmla="*/ 4610910 w 5230920"/>
                <a:gd name="connsiteY2" fmla="*/ 152859 h 1213329"/>
                <a:gd name="connsiteX3" fmla="*/ 5230920 w 5230920"/>
                <a:gd name="connsiteY3" fmla="*/ 655004 h 1213329"/>
                <a:gd name="connsiteX4" fmla="*/ 4845764 w 5230920"/>
                <a:gd name="connsiteY4" fmla="*/ 1213329 h 1213329"/>
                <a:gd name="connsiteX5" fmla="*/ 0 w 5230920"/>
                <a:gd name="connsiteY5" fmla="*/ 968441 h 1213329"/>
                <a:gd name="connsiteX0" fmla="*/ 0 w 5230920"/>
                <a:gd name="connsiteY0" fmla="*/ 968441 h 1204342"/>
                <a:gd name="connsiteX1" fmla="*/ 238969 w 5230920"/>
                <a:gd name="connsiteY1" fmla="*/ 0 h 1204342"/>
                <a:gd name="connsiteX2" fmla="*/ 4610910 w 5230920"/>
                <a:gd name="connsiteY2" fmla="*/ 152859 h 1204342"/>
                <a:gd name="connsiteX3" fmla="*/ 5230920 w 5230920"/>
                <a:gd name="connsiteY3" fmla="*/ 655004 h 1204342"/>
                <a:gd name="connsiteX4" fmla="*/ 4804126 w 5230920"/>
                <a:gd name="connsiteY4" fmla="*/ 1204342 h 1204342"/>
                <a:gd name="connsiteX5" fmla="*/ 0 w 5230920"/>
                <a:gd name="connsiteY5" fmla="*/ 968441 h 1204342"/>
                <a:gd name="connsiteX0" fmla="*/ 0 w 5237370"/>
                <a:gd name="connsiteY0" fmla="*/ 968441 h 1204342"/>
                <a:gd name="connsiteX1" fmla="*/ 238969 w 5237370"/>
                <a:gd name="connsiteY1" fmla="*/ 0 h 1204342"/>
                <a:gd name="connsiteX2" fmla="*/ 4610910 w 5237370"/>
                <a:gd name="connsiteY2" fmla="*/ 152859 h 1204342"/>
                <a:gd name="connsiteX3" fmla="*/ 5237370 w 5237370"/>
                <a:gd name="connsiteY3" fmla="*/ 652039 h 1204342"/>
                <a:gd name="connsiteX4" fmla="*/ 4804126 w 5237370"/>
                <a:gd name="connsiteY4" fmla="*/ 1204342 h 1204342"/>
                <a:gd name="connsiteX5" fmla="*/ 0 w 5237370"/>
                <a:gd name="connsiteY5" fmla="*/ 968441 h 1204342"/>
                <a:gd name="connsiteX0" fmla="*/ 0 w 5237370"/>
                <a:gd name="connsiteY0" fmla="*/ 968441 h 1204342"/>
                <a:gd name="connsiteX1" fmla="*/ 238969 w 5237370"/>
                <a:gd name="connsiteY1" fmla="*/ 0 h 1204342"/>
                <a:gd name="connsiteX2" fmla="*/ 4624789 w 5237370"/>
                <a:gd name="connsiteY2" fmla="*/ 155855 h 1204342"/>
                <a:gd name="connsiteX3" fmla="*/ 5237370 w 5237370"/>
                <a:gd name="connsiteY3" fmla="*/ 652039 h 1204342"/>
                <a:gd name="connsiteX4" fmla="*/ 4804126 w 5237370"/>
                <a:gd name="connsiteY4" fmla="*/ 1204342 h 1204342"/>
                <a:gd name="connsiteX5" fmla="*/ 0 w 5237370"/>
                <a:gd name="connsiteY5" fmla="*/ 968441 h 1204342"/>
                <a:gd name="connsiteX0" fmla="*/ 0 w 5237370"/>
                <a:gd name="connsiteY0" fmla="*/ 968441 h 1198381"/>
                <a:gd name="connsiteX1" fmla="*/ 238969 w 5237370"/>
                <a:gd name="connsiteY1" fmla="*/ 0 h 1198381"/>
                <a:gd name="connsiteX2" fmla="*/ 4624789 w 5237370"/>
                <a:gd name="connsiteY2" fmla="*/ 155855 h 1198381"/>
                <a:gd name="connsiteX3" fmla="*/ 5237370 w 5237370"/>
                <a:gd name="connsiteY3" fmla="*/ 652039 h 1198381"/>
                <a:gd name="connsiteX4" fmla="*/ 4796697 w 5237370"/>
                <a:gd name="connsiteY4" fmla="*/ 1198381 h 1198381"/>
                <a:gd name="connsiteX5" fmla="*/ 0 w 5237370"/>
                <a:gd name="connsiteY5" fmla="*/ 968441 h 1198381"/>
                <a:gd name="connsiteX0" fmla="*/ 550382 w 5787752"/>
                <a:gd name="connsiteY0" fmla="*/ 999361 h 1229301"/>
                <a:gd name="connsiteX1" fmla="*/ 0 w 5787752"/>
                <a:gd name="connsiteY1" fmla="*/ 0 h 1229301"/>
                <a:gd name="connsiteX2" fmla="*/ 5175171 w 5787752"/>
                <a:gd name="connsiteY2" fmla="*/ 186775 h 1229301"/>
                <a:gd name="connsiteX3" fmla="*/ 5787752 w 5787752"/>
                <a:gd name="connsiteY3" fmla="*/ 682959 h 1229301"/>
                <a:gd name="connsiteX4" fmla="*/ 5347079 w 5787752"/>
                <a:gd name="connsiteY4" fmla="*/ 1229301 h 1229301"/>
                <a:gd name="connsiteX5" fmla="*/ 550382 w 5787752"/>
                <a:gd name="connsiteY5" fmla="*/ 999361 h 1229301"/>
                <a:gd name="connsiteX0" fmla="*/ 550382 w 6307654"/>
                <a:gd name="connsiteY0" fmla="*/ 999361 h 1229301"/>
                <a:gd name="connsiteX1" fmla="*/ 0 w 6307654"/>
                <a:gd name="connsiteY1" fmla="*/ 0 h 1229301"/>
                <a:gd name="connsiteX2" fmla="*/ 6307654 w 6307654"/>
                <a:gd name="connsiteY2" fmla="*/ 216220 h 1229301"/>
                <a:gd name="connsiteX3" fmla="*/ 5787752 w 6307654"/>
                <a:gd name="connsiteY3" fmla="*/ 682959 h 1229301"/>
                <a:gd name="connsiteX4" fmla="*/ 5347079 w 6307654"/>
                <a:gd name="connsiteY4" fmla="*/ 1229301 h 1229301"/>
                <a:gd name="connsiteX5" fmla="*/ 550382 w 6307654"/>
                <a:gd name="connsiteY5" fmla="*/ 999361 h 1229301"/>
                <a:gd name="connsiteX0" fmla="*/ 550382 w 7124127"/>
                <a:gd name="connsiteY0" fmla="*/ 999361 h 1287466"/>
                <a:gd name="connsiteX1" fmla="*/ 0 w 7124127"/>
                <a:gd name="connsiteY1" fmla="*/ 0 h 1287466"/>
                <a:gd name="connsiteX2" fmla="*/ 6307654 w 7124127"/>
                <a:gd name="connsiteY2" fmla="*/ 216220 h 1287466"/>
                <a:gd name="connsiteX3" fmla="*/ 5787752 w 7124127"/>
                <a:gd name="connsiteY3" fmla="*/ 682959 h 1287466"/>
                <a:gd name="connsiteX4" fmla="*/ 7124127 w 7124127"/>
                <a:gd name="connsiteY4" fmla="*/ 1287466 h 1287466"/>
                <a:gd name="connsiteX5" fmla="*/ 550382 w 7124127"/>
                <a:gd name="connsiteY5" fmla="*/ 999361 h 1287466"/>
                <a:gd name="connsiteX0" fmla="*/ 550382 w 7124127"/>
                <a:gd name="connsiteY0" fmla="*/ 999361 h 1287466"/>
                <a:gd name="connsiteX1" fmla="*/ 0 w 7124127"/>
                <a:gd name="connsiteY1" fmla="*/ 0 h 1287466"/>
                <a:gd name="connsiteX2" fmla="*/ 6307654 w 7124127"/>
                <a:gd name="connsiteY2" fmla="*/ 216220 h 1287466"/>
                <a:gd name="connsiteX3" fmla="*/ 6589085 w 7124127"/>
                <a:gd name="connsiteY3" fmla="*/ 658361 h 1287466"/>
                <a:gd name="connsiteX4" fmla="*/ 7124127 w 7124127"/>
                <a:gd name="connsiteY4" fmla="*/ 1287466 h 1287466"/>
                <a:gd name="connsiteX5" fmla="*/ 550382 w 7124127"/>
                <a:gd name="connsiteY5" fmla="*/ 999361 h 1287466"/>
                <a:gd name="connsiteX0" fmla="*/ 550382 w 7124127"/>
                <a:gd name="connsiteY0" fmla="*/ 999361 h 1287466"/>
                <a:gd name="connsiteX1" fmla="*/ 0 w 7124127"/>
                <a:gd name="connsiteY1" fmla="*/ 0 h 1287466"/>
                <a:gd name="connsiteX2" fmla="*/ 6307654 w 7124127"/>
                <a:gd name="connsiteY2" fmla="*/ 216220 h 1287466"/>
                <a:gd name="connsiteX3" fmla="*/ 7124127 w 7124127"/>
                <a:gd name="connsiteY3" fmla="*/ 1287466 h 1287466"/>
                <a:gd name="connsiteX4" fmla="*/ 550382 w 7124127"/>
                <a:gd name="connsiteY4" fmla="*/ 999361 h 128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4127" h="1287466">
                  <a:moveTo>
                    <a:pt x="550382" y="999361"/>
                  </a:moveTo>
                  <a:lnTo>
                    <a:pt x="0" y="0"/>
                  </a:lnTo>
                  <a:lnTo>
                    <a:pt x="6307654" y="216220"/>
                  </a:lnTo>
                  <a:lnTo>
                    <a:pt x="7124127" y="1287466"/>
                  </a:lnTo>
                  <a:lnTo>
                    <a:pt x="550382" y="9993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1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75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decel="75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75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18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041A50-BA55-4ED6-AADD-46A9855EDBD0}"/>
              </a:ext>
            </a:extLst>
          </p:cNvPr>
          <p:cNvSpPr/>
          <p:nvPr/>
        </p:nvSpPr>
        <p:spPr>
          <a:xfrm>
            <a:off x="0" y="-73242"/>
            <a:ext cx="12192000" cy="4190337"/>
          </a:xfrm>
          <a:prstGeom prst="rect">
            <a:avLst/>
          </a:prstGeom>
          <a:solidFill>
            <a:srgbClr val="357A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B3AFF-2C1D-402A-B7F9-635D2F69DAB4}"/>
              </a:ext>
            </a:extLst>
          </p:cNvPr>
          <p:cNvSpPr txBox="1"/>
          <p:nvPr/>
        </p:nvSpPr>
        <p:spPr>
          <a:xfrm>
            <a:off x="805731" y="413468"/>
            <a:ext cx="1059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Download the Full Animated PowerPoint Template</a:t>
            </a:r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FE700AE9-A1E2-4FFF-B5FA-1BFC91C4A069}"/>
              </a:ext>
            </a:extLst>
          </p:cNvPr>
          <p:cNvSpPr txBox="1"/>
          <p:nvPr/>
        </p:nvSpPr>
        <p:spPr>
          <a:xfrm>
            <a:off x="882592" y="3152001"/>
            <a:ext cx="1040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https://www.presentermedia.com/powerpoint-template/light-bulb-slants-design-template-pid-25496</a:t>
            </a:r>
          </a:p>
        </p:txBody>
      </p:sp>
      <p:pic>
        <p:nvPicPr>
          <p:cNvPr id="5" name="slide01">
            <a:hlinkClick r:id="" action="ppaction://media"/>
            <a:extLst>
              <a:ext uri="{FF2B5EF4-FFF2-40B4-BE49-F238E27FC236}">
                <a16:creationId xmlns:a16="http://schemas.microsoft.com/office/drawing/2014/main" id="{7AF6538E-97D0-4AAD-B15D-6357745CA9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4676" y="1240034"/>
            <a:ext cx="2942648" cy="1662596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B2A3E-BE4E-4B0B-B697-0A115EDC3D2B}"/>
              </a:ext>
            </a:extLst>
          </p:cNvPr>
          <p:cNvSpPr txBox="1"/>
          <p:nvPr/>
        </p:nvSpPr>
        <p:spPr>
          <a:xfrm>
            <a:off x="694410" y="5613535"/>
            <a:ext cx="1059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More Great Presentation Building Tools, Graphics, and Templates @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www.PresenterMedia.com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58C0E76-B11B-40FE-A6DE-FF1B6BD67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56" y="4399070"/>
            <a:ext cx="4839065" cy="10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nimated-Layouts">
  <a:themeElements>
    <a:clrScheme name="arrow_diagram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00B050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ic Layouts">
  <a:themeElements>
    <a:clrScheme name="arrow_diagram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00B050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40</Words>
  <Application>Microsoft Office PowerPoint</Application>
  <PresentationFormat>Widescreen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</vt:lpstr>
      <vt:lpstr>Animated-Layouts</vt:lpstr>
      <vt:lpstr>Static Layouts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Anisa Patel</dc:creator>
  <cp:lastModifiedBy>James Maloney</cp:lastModifiedBy>
  <cp:revision>62</cp:revision>
  <dcterms:created xsi:type="dcterms:W3CDTF">2018-04-25T11:47:15Z</dcterms:created>
  <dcterms:modified xsi:type="dcterms:W3CDTF">2022-01-04T19:32:38Z</dcterms:modified>
</cp:coreProperties>
</file>